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tags/tag8.xml" ContentType="application/vnd.openxmlformats-officedocument.presentationml.tags+xml"/>
  <Override PartName="/ppt/tags/tag7.xml" ContentType="application/vnd.openxmlformats-officedocument.presentationml.tag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6.xml" ContentType="application/vnd.openxmlformats-officedocument.presentationml.tags+xml"/>
  <Override PartName="/ppt/tags/tag15.xml" ContentType="application/vnd.openxmlformats-officedocument.presentationml.tags+xml"/>
  <Override PartName="/ppt/tags/tag14.xml" ContentType="application/vnd.openxmlformats-officedocument.presentationml.tags+xml"/>
  <Override PartName="/ppt/tags/tag13.xml" ContentType="application/vnd.openxmlformats-officedocument.presentationml.tags+xml"/>
  <Override PartName="/ppt/tags/tag12.xml" ContentType="application/vnd.openxmlformats-officedocument.presentationml.tag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7315200" cy="96012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4BB02-2B56-47FC-8AFE-9B41FEEEC9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918E8D-9DA4-47C6-84A5-6ED7657DE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214CD-9ACA-4FE5-AF71-49C4423A0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8491E-A0C4-441F-8CE1-CD6FB77BA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ECCBA-9CA0-41AB-9002-0C15F9310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4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D14AA-9D8B-44BD-B7C4-E05F378DE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CE1822-FC08-4722-B9C3-0CF33AD28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A3791-8222-47D1-AB0A-87B62CDB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B0A12-BE1B-44FF-A9F3-CB547F6D6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1A588C-2F00-45F3-9BD0-37F2E9965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83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D5858-DA70-49A6-90E3-FD027B827B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1EAFEA-184E-45FF-B612-0CABD4A0B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F789B-FDF8-4DF6-877D-B155CE4A6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85838-5DE2-424D-B1BB-C30B612A2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B87AA-D2BF-4D1A-BF34-9D6C9D604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11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F070E-02FB-4C5F-8AB7-2EE707309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BD621-745D-49F2-A805-9C48408006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AB24A-7817-4003-98BC-78255D457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8531D-335C-4796-BF48-81496A30F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672A6-5928-4A31-89CD-199981B9D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66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051D5-7863-4158-9EC3-D27005A69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D49E6-A202-4C41-8D21-4C6169105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F1CA2-1C58-437A-9892-8A2AE9F86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F961D-11A9-4878-8484-ED5166281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7498C-9813-473F-A0B5-977222538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21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8A14F-B99D-4160-9A5C-86EB79F7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61CD5-9A46-409A-A616-36C154222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CEA20-FBAB-41B1-A855-443467629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2078D-B082-4400-8504-5CF62B07C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A7089-ADBA-4C92-B1E8-10A9B97D9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6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E35CA-6F69-410C-B295-DC2207ADA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CBBA4-7B2F-410E-8CC1-EC6EF362A6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EC4DF3-67DC-4D64-AA61-1D1972071F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2D2517-D848-4A62-8607-A0F94590B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E20274-D3B2-42CC-A878-FBEAE3ABD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8416E-6D34-4241-B01D-EB491D01C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03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A47E8-1309-41C7-AC9C-2FDD0566D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9E099-C38B-4953-B00E-B3B8CD230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F9C97-940F-4222-B80D-3B3C632D1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439F77-F2D0-4362-A57B-3DC60921EC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D79353-41E5-4DB1-81F6-C2C75733DB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840509-2DDE-4DDF-A397-1517E9665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AA002F-DCFB-4CFE-AACD-F7FD9CFC2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231E08-E673-4C60-939C-3573A64CC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9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B7BFF-21EB-4439-A397-759E713CA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E0B342-2C48-4D9C-8BFA-C53CDD038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F82DC8-A545-4DF2-845B-DC1DA5562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B5AE20-52DE-449F-9AF8-AA71EEA66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0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090455-BC6A-4825-AFA4-40D84E53F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63F07F-5EE6-49A2-9879-252C9A398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7C8192-3A1E-4C81-ACB5-8AE9F6D74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83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8A93C-37A5-494E-B3EA-E14033376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1DABF-50DA-4DCF-9DD2-0C38FFA1A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DDDD7-A21F-4A10-B459-30B640D84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6805A-F7F8-45FF-AD89-70F6F0FE3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69D46D-1633-4F22-86F7-0D79C0CC4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1A96E-1474-4B10-BB9A-5CAB22C51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66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13FF7-C6DD-42C2-A20A-853061610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2D6F32-2D60-4DCE-9853-16F70FA2C6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187C92-C9FF-498B-A494-B5343478C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C7F8E-9CA2-44AD-9ADB-DE7F9F2E3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386F-C115-4892-AFC8-A873600BDDC8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765976-2B36-4F03-A1D5-0AE7AE37C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7205C3-9794-4BDE-AA33-22D3FC55E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D1032D-263E-4B8B-A41B-000F28508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22218-810C-4F26-BEE5-1C8045736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DA681-377D-4361-B827-D2BA3A8971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7386F-C115-4892-AFC8-A873600BDDC8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E90EF-197F-4258-B055-1FABE25E06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BF46C-372B-4271-A48F-B55964B3C8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E380E-ED3D-45B6-AC69-76B2DC8D6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7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5386F-67B8-4D79-89F8-DBEF02DA65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Senate Plenary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42CF5C-430D-4371-BA87-155627001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December, 10</a:t>
            </a:r>
            <a:r>
              <a:rPr lang="en-US" baseline="30000" dirty="0"/>
              <a:t>th</a:t>
            </a:r>
            <a:r>
              <a:rPr lang="en-US" dirty="0"/>
              <a:t> 2024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FE2B43-C1D0-4086-BB53-CDBCADC0FD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254" y="1080821"/>
            <a:ext cx="7263492" cy="203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568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PChart">
            <a:extLst>
              <a:ext uri="{FF2B5EF4-FFF2-40B4-BE49-F238E27FC236}">
                <a16:creationId xmlns:a16="http://schemas.microsoft.com/office/drawing/2014/main" id="{D1D86E93-C331-45BD-8803-CFD8C694024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032500" y="1714500"/>
            <a:ext cx="6096000" cy="51435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8EE6D7F4-72BF-4D41-9329-229FEC9D2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8097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Vote in favor of Minutes for December 10, 2024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6ED1356B-64A2-4581-B82A-38219E4E576A}"/>
              </a:ext>
            </a:extLst>
          </p:cNvPr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Yes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No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Abstain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133D947B-9218-4474-9B60-1F5476A33FF1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394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PChart">
            <a:extLst>
              <a:ext uri="{FF2B5EF4-FFF2-40B4-BE49-F238E27FC236}">
                <a16:creationId xmlns:a16="http://schemas.microsoft.com/office/drawing/2014/main" id="{D1D86E93-C331-45BD-8803-CFD8C694024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032500" y="1714500"/>
            <a:ext cx="6096000" cy="51435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8EE6D7F4-72BF-4D41-9329-229FEC9D2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8097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Vote in favor of Curriculum Item: Course Changes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6ED1356B-64A2-4581-B82A-38219E4E576A}"/>
              </a:ext>
            </a:extLst>
          </p:cNvPr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Yes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No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Abstain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133D947B-9218-4474-9B60-1F5476A33FF1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259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PChart">
            <a:extLst>
              <a:ext uri="{FF2B5EF4-FFF2-40B4-BE49-F238E27FC236}">
                <a16:creationId xmlns:a16="http://schemas.microsoft.com/office/drawing/2014/main" id="{D1D86E93-C331-45BD-8803-CFD8C694024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032500" y="1714500"/>
            <a:ext cx="6096000" cy="51435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8EE6D7F4-72BF-4D41-9329-229FEC9D2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8097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Vote in favor of Curriculum Item: Pathways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6ED1356B-64A2-4581-B82A-38219E4E576A}"/>
              </a:ext>
            </a:extLst>
          </p:cNvPr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Yes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No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Abstain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133D947B-9218-4474-9B60-1F5476A33FF1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862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PChart">
            <a:extLst>
              <a:ext uri="{FF2B5EF4-FFF2-40B4-BE49-F238E27FC236}">
                <a16:creationId xmlns:a16="http://schemas.microsoft.com/office/drawing/2014/main" id="{D1D86E93-C331-45BD-8803-CFD8C694024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032500" y="1714500"/>
            <a:ext cx="6096000" cy="51435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8EE6D7F4-72BF-4D41-9329-229FEC9D2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8097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Vote in favor of Curriculum Item: Revised Major Design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6ED1356B-64A2-4581-B82A-38219E4E576A}"/>
              </a:ext>
            </a:extLst>
          </p:cNvPr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Yes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No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Abstain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133D947B-9218-4474-9B60-1F5476A33FF1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179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PChart">
            <a:extLst>
              <a:ext uri="{FF2B5EF4-FFF2-40B4-BE49-F238E27FC236}">
                <a16:creationId xmlns:a16="http://schemas.microsoft.com/office/drawing/2014/main" id="{D1D86E93-C331-45BD-8803-CFD8C694024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032500" y="1714500"/>
            <a:ext cx="6096000" cy="51435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8EE6D7F4-72BF-4D41-9329-229FEC9D2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80975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Vote in favor of Curriculum Item: Program Closure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6ED1356B-64A2-4581-B82A-38219E4E576A}"/>
              </a:ext>
            </a:extLst>
          </p:cNvPr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Yes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No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Abstain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133D947B-9218-4474-9B60-1F5476A33FF1}"/>
              </a:ext>
            </a:extLst>
          </p:cNvPr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600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4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e0dbb1ce-76a7-4468-b917-bd70d01c926c"/>
  <p:tag name="TPVERSION" val="8"/>
  <p:tag name="TPFULLVERSION" val="9.0.12.34"/>
  <p:tag name="PPTVERSION" val="16"/>
  <p:tag name="TPOS" val="2"/>
  <p:tag name="TPLASTSAVEVERSION" val="6.4 P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AUTOOPENPOLL" val="True"/>
  <p:tag name="AUTOFORMATCHART" val="True"/>
  <p:tag name="HASRESULTS" val="False"/>
  <p:tag name="TPQUESTIONXML" val="﻿&lt;?xml version=&quot;1.0&quot; encoding=&quot;utf-8&quot;?&gt;&#10;&lt;questionlist&gt;&#10;    &lt;properties&gt;&#10;        &lt;guid&gt;91A5DDAE1AEC4EB79EE986D1AEE160EA&lt;/guid&gt;&#10;        &lt;description /&gt;&#10;        &lt;date&gt;12/5/2024 2:56:27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rationalefont&gt;Verdana&lt;/rationalefont&gt;&#10;        &lt;rationalefontsize&gt;12&lt;/rationalefontsize&gt;&#10;        &lt;narrativefont&gt;Verdana&lt;/narrativefont&gt;&#10;        &lt;narrativefontsize&gt;12&lt;/narrativefontsize&gt;&#10;        &lt;standardfont&gt;Verdana&lt;/standardfont&gt;&#10;        &lt;standardfontsize&gt;12&lt;/standard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921705E014B4A92B8DD7705AE10248C&lt;/guid&gt;&#10;            &lt;repollguid&gt;B27986DB88D5452EB78F27F2901B7965&lt;/repollguid&gt;&#10;            &lt;sourceid&gt;17AC9632E138446AAE17300733953C8C&lt;/sourceid&gt;&#10;            &lt;narrativeguid&gt;00000000000000000000000000000000&lt;/narrativeguid&gt;&#10;            &lt;questiontext&gt; Vote in favor of Minutes for November 26, 2024 &lt;/questiontext&gt;&#10;            &lt;rationale&gt;&#10;                &lt;rationaletext /&gt;&#10;            &lt;/rationale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6D48BFFCF56F4BEB8523FAB5E1D9F0ED&lt;/guid&gt;&#10;                    &lt;answertext&gt;Yes&lt;/answertext&gt;&#10;                    &lt;valuetype&gt;0&lt;/valuetype&gt;&#10;                &lt;/answer&gt;&#10;                &lt;answer&gt;&#10;                    &lt;guid&gt;61775F0C7C724D508808E2F2F8BA90F3&lt;/guid&gt;&#10;                    &lt;answertext&gt;No&lt;/answertext&gt;&#10;                    &lt;valuetype&gt;0&lt;/valuetype&gt;&#10;                &lt;/answer&gt;&#10;                &lt;answer&gt;&#10;                    &lt;guid&gt;44783204E1234FBCAFB5061F2F4CD76F&lt;/guid&gt;&#10;                    &lt;answertext&gt;Abstain&lt;/answertext&gt;&#10;                    &lt;valuetype&gt;0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LABELFORMAT" val="0"/>
  <p:tag name="NUMBERFORMAT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AUTOOPENPOLL" val="True"/>
  <p:tag name="AUTOFORMATCHART" val="True"/>
  <p:tag name="HASRESULTS" val="False"/>
  <p:tag name="TPQUESTIONXML" val="﻿&lt;?xml version=&quot;1.0&quot; encoding=&quot;utf-8&quot;?&gt;&#10;&lt;questionlist&gt;&#10;    &lt;properties&gt;&#10;        &lt;guid&gt;91A5DDAE1AEC4EB79EE986D1AEE160EA&lt;/guid&gt;&#10;        &lt;description /&gt;&#10;        &lt;date&gt;12/5/2024 2:56:27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rationalefont&gt;Verdana&lt;/rationalefont&gt;&#10;        &lt;rationalefontsize&gt;12&lt;/rationalefontsize&gt;&#10;        &lt;narrativefont&gt;Verdana&lt;/narrativefont&gt;&#10;        &lt;narrativefontsize&gt;12&lt;/narrativefontsize&gt;&#10;        &lt;standardfont&gt;Verdana&lt;/standardfont&gt;&#10;        &lt;standardfontsize&gt;12&lt;/standard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921705E014B4A92B8DD7705AE10248C&lt;/guid&gt;&#10;            &lt;repollguid&gt;B27986DB88D5452EB78F27F2901B7965&lt;/repollguid&gt;&#10;            &lt;sourceid&gt;17AC9632E138446AAE17300733953C8C&lt;/sourceid&gt;&#10;            &lt;narrativeguid&gt;00000000000000000000000000000000&lt;/narrativeguid&gt;&#10;            &lt;questiontext&gt; Vote in favor of Minutes for November 26, 2024 &lt;/questiontext&gt;&#10;            &lt;rationale&gt;&#10;                &lt;rationaletext /&gt;&#10;            &lt;/rationale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6D48BFFCF56F4BEB8523FAB5E1D9F0ED&lt;/guid&gt;&#10;                    &lt;answertext&gt;Yes&lt;/answertext&gt;&#10;                    &lt;valuetype&gt;0&lt;/valuetype&gt;&#10;                &lt;/answer&gt;&#10;                &lt;answer&gt;&#10;                    &lt;guid&gt;61775F0C7C724D508808E2F2F8BA90F3&lt;/guid&gt;&#10;                    &lt;answertext&gt;No&lt;/answertext&gt;&#10;                    &lt;valuetype&gt;0&lt;/valuetype&gt;&#10;                &lt;/answer&gt;&#10;                &lt;answer&gt;&#10;                    &lt;guid&gt;44783204E1234FBCAFB5061F2F4CD76F&lt;/guid&gt;&#10;                    &lt;answertext&gt;Abstain&lt;/answertext&gt;&#10;                    &lt;valuetype&gt;0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LABELFORMAT" val="0"/>
  <p:tag name="NUMBERFORMAT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AUTOOPENPOLL" val="True"/>
  <p:tag name="AUTOFORMATCHART" val="True"/>
  <p:tag name="HASRESULTS" val="False"/>
  <p:tag name="TPQUESTIONXML" val="﻿&lt;?xml version=&quot;1.0&quot; encoding=&quot;utf-8&quot;?&gt;&#10;&lt;questionlist&gt;&#10;    &lt;properties&gt;&#10;        &lt;guid&gt;91A5DDAE1AEC4EB79EE986D1AEE160EA&lt;/guid&gt;&#10;        &lt;description /&gt;&#10;        &lt;date&gt;12/5/2024 2:56:27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rationalefont&gt;Verdana&lt;/rationalefont&gt;&#10;        &lt;rationalefontsize&gt;12&lt;/rationalefontsize&gt;&#10;        &lt;narrativefont&gt;Verdana&lt;/narrativefont&gt;&#10;        &lt;narrativefontsize&gt;12&lt;/narrativefontsize&gt;&#10;        &lt;standardfont&gt;Verdana&lt;/standardfont&gt;&#10;        &lt;standardfontsize&gt;12&lt;/standard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921705E014B4A92B8DD7705AE10248C&lt;/guid&gt;&#10;            &lt;repollguid&gt;B27986DB88D5452EB78F27F2901B7965&lt;/repollguid&gt;&#10;            &lt;sourceid&gt;17AC9632E138446AAE17300733953C8C&lt;/sourceid&gt;&#10;            &lt;narrativeguid&gt;00000000000000000000000000000000&lt;/narrativeguid&gt;&#10;            &lt;questiontext&gt; Vote in favor of Minutes for November 26, 2024 &lt;/questiontext&gt;&#10;            &lt;rationale&gt;&#10;                &lt;rationaletext /&gt;&#10;            &lt;/rationale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6D48BFFCF56F4BEB8523FAB5E1D9F0ED&lt;/guid&gt;&#10;                    &lt;answertext&gt;Yes&lt;/answertext&gt;&#10;                    &lt;valuetype&gt;0&lt;/valuetype&gt;&#10;                &lt;/answer&gt;&#10;                &lt;answer&gt;&#10;                    &lt;guid&gt;61775F0C7C724D508808E2F2F8BA90F3&lt;/guid&gt;&#10;                    &lt;answertext&gt;No&lt;/answertext&gt;&#10;                    &lt;valuetype&gt;0&lt;/valuetype&gt;&#10;                &lt;/answer&gt;&#10;                &lt;answer&gt;&#10;                    &lt;guid&gt;44783204E1234FBCAFB5061F2F4CD76F&lt;/guid&gt;&#10;                    &lt;answertext&gt;Abstain&lt;/answertext&gt;&#10;                    &lt;valuetype&gt;0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LABELFORMAT" val="0"/>
  <p:tag name="NUMBERFORMAT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AUTOOPENPOLL" val="True"/>
  <p:tag name="AUTOFORMATCHART" val="True"/>
  <p:tag name="HASRESULTS" val="False"/>
  <p:tag name="TPQUESTIONXML" val="﻿&lt;?xml version=&quot;1.0&quot; encoding=&quot;utf-8&quot;?&gt;&#10;&lt;questionlist&gt;&#10;    &lt;properties&gt;&#10;        &lt;guid&gt;91A5DDAE1AEC4EB79EE986D1AEE160EA&lt;/guid&gt;&#10;        &lt;description /&gt;&#10;        &lt;date&gt;12/5/2024 2:56:27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rationalefont&gt;Verdana&lt;/rationalefont&gt;&#10;        &lt;rationalefontsize&gt;12&lt;/rationalefontsize&gt;&#10;        &lt;narrativefont&gt;Verdana&lt;/narrativefont&gt;&#10;        &lt;narrativefontsize&gt;12&lt;/narrativefontsize&gt;&#10;        &lt;standardfont&gt;Verdana&lt;/standardfont&gt;&#10;        &lt;standardfontsize&gt;12&lt;/standard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921705E014B4A92B8DD7705AE10248C&lt;/guid&gt;&#10;            &lt;repollguid&gt;B27986DB88D5452EB78F27F2901B7965&lt;/repollguid&gt;&#10;            &lt;sourceid&gt;17AC9632E138446AAE17300733953C8C&lt;/sourceid&gt;&#10;            &lt;narrativeguid&gt;00000000000000000000000000000000&lt;/narrativeguid&gt;&#10;            &lt;questiontext&gt; Vote in favor of Minutes for November 26, 2024 &lt;/questiontext&gt;&#10;            &lt;rationale&gt;&#10;                &lt;rationaletext /&gt;&#10;            &lt;/rationale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6D48BFFCF56F4BEB8523FAB5E1D9F0ED&lt;/guid&gt;&#10;                    &lt;answertext&gt;Yes&lt;/answertext&gt;&#10;                    &lt;valuetype&gt;0&lt;/valuetype&gt;&#10;                &lt;/answer&gt;&#10;                &lt;answer&gt;&#10;                    &lt;guid&gt;61775F0C7C724D508808E2F2F8BA90F3&lt;/guid&gt;&#10;                    &lt;answertext&gt;No&lt;/answertext&gt;&#10;                    &lt;valuetype&gt;0&lt;/valuetype&gt;&#10;                &lt;/answer&gt;&#10;                &lt;answer&gt;&#10;                    &lt;guid&gt;44783204E1234FBCAFB5061F2F4CD76F&lt;/guid&gt;&#10;                    &lt;answertext&gt;Abstain&lt;/answertext&gt;&#10;                    &lt;valuetype&gt;0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LABELFORMAT" val="0"/>
  <p:tag name="NUMBERFORMAT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LIVECHARTING" val="False"/>
  <p:tag name="AUTOOPENPOLL" val="True"/>
  <p:tag name="AUTOFORMATCHART" val="True"/>
  <p:tag name="HASRESULTS" val="False"/>
  <p:tag name="TPQUESTIONXML" val="﻿&lt;?xml version=&quot;1.0&quot; encoding=&quot;utf-8&quot;?&gt;&#10;&lt;questionlist&gt;&#10;    &lt;properties&gt;&#10;        &lt;guid&gt;91A5DDAE1AEC4EB79EE986D1AEE160EA&lt;/guid&gt;&#10;        &lt;description /&gt;&#10;        &lt;date&gt;12/5/2024 2:56:27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rationalefont&gt;Verdana&lt;/rationalefont&gt;&#10;        &lt;rationalefontsize&gt;12&lt;/rationalefontsize&gt;&#10;        &lt;narrativefont&gt;Verdana&lt;/narrativefont&gt;&#10;        &lt;narrativefontsize&gt;12&lt;/narrativefontsize&gt;&#10;        &lt;standardfont&gt;Verdana&lt;/standardfont&gt;&#10;        &lt;standardfontsize&gt;12&lt;/standard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921705E014B4A92B8DD7705AE10248C&lt;/guid&gt;&#10;            &lt;repollguid&gt;B27986DB88D5452EB78F27F2901B7965&lt;/repollguid&gt;&#10;            &lt;sourceid&gt;17AC9632E138446AAE17300733953C8C&lt;/sourceid&gt;&#10;            &lt;narrativeguid&gt;00000000000000000000000000000000&lt;/narrativeguid&gt;&#10;            &lt;questiontext&gt; Vote in favor of Minutes for November 26, 2024 &lt;/questiontext&gt;&#10;            &lt;rationale&gt;&#10;                &lt;rationaletext /&gt;&#10;            &lt;/rationale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6D48BFFCF56F4BEB8523FAB5E1D9F0ED&lt;/guid&gt;&#10;                    &lt;answertext&gt;Yes&lt;/answertext&gt;&#10;                    &lt;valuetype&gt;0&lt;/valuetype&gt;&#10;                &lt;/answer&gt;&#10;                &lt;answer&gt;&#10;                    &lt;guid&gt;61775F0C7C724D508808E2F2F8BA90F3&lt;/guid&gt;&#10;                    &lt;answertext&gt;No&lt;/answertext&gt;&#10;                    &lt;valuetype&gt;0&lt;/valuetype&gt;&#10;                &lt;/answer&gt;&#10;                &lt;answer&gt;&#10;                    &lt;guid&gt;44783204E1234FBCAFB5061F2F4CD76F&lt;/guid&gt;&#10;                    &lt;answertext&gt;Abstain&lt;/answertext&gt;&#10;                    &lt;valuetype&gt;0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LABELFORMAT" val="0"/>
  <p:tag name="NUMBERFORMAT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DEB90E76082943BCBBB36DAFECC41B" ma:contentTypeVersion="3" ma:contentTypeDescription="Create a new document." ma:contentTypeScope="" ma:versionID="b393953f4bd45f30ea587bf62adab561">
  <xsd:schema xmlns:xsd="http://www.w3.org/2001/XMLSchema" xmlns:xs="http://www.w3.org/2001/XMLSchema" xmlns:p="http://schemas.microsoft.com/office/2006/metadata/properties" xmlns:ns2="0d616253-c3b0-45e7-a755-682d54e4ce15" targetNamespace="http://schemas.microsoft.com/office/2006/metadata/properties" ma:root="true" ma:fieldsID="9ed242fe30862824ce8af381ee47aa49" ns2:_="">
    <xsd:import namespace="0d616253-c3b0-45e7-a755-682d54e4ce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616253-c3b0-45e7-a755-682d54e4ce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06C6343-B0BA-4394-B87D-442D869BE2CB}"/>
</file>

<file path=customXml/itemProps2.xml><?xml version="1.0" encoding="utf-8"?>
<ds:datastoreItem xmlns:ds="http://schemas.openxmlformats.org/officeDocument/2006/customXml" ds:itemID="{8D8FDCC6-2F2C-4B14-833D-9A2155A00FD4}"/>
</file>

<file path=customXml/itemProps3.xml><?xml version="1.0" encoding="utf-8"?>
<ds:datastoreItem xmlns:ds="http://schemas.openxmlformats.org/officeDocument/2006/customXml" ds:itemID="{4B89B8D0-B0D8-4F9C-A554-D48780804040}"/>
</file>

<file path=docProps/app.xml><?xml version="1.0" encoding="utf-8"?>
<Properties xmlns="http://schemas.openxmlformats.org/officeDocument/2006/extended-properties" xmlns:vt="http://schemas.openxmlformats.org/officeDocument/2006/docPropsVTypes">
  <TotalTime>6845</TotalTime>
  <Words>82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Senate Plenary </vt:lpstr>
      <vt:lpstr>   Vote in favor of Minutes for December 10, 2024 </vt:lpstr>
      <vt:lpstr>   Vote in favor of Curriculum Item: Course Changes</vt:lpstr>
      <vt:lpstr>   Vote in favor of Curriculum Item: Pathways</vt:lpstr>
      <vt:lpstr>   Vote in favor of Curriculum Item: Revised Major Design</vt:lpstr>
      <vt:lpstr>   Vote in favor of Curriculum Item: Program Closure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Veronica Mariani</dc:creator>
  <cp:lastModifiedBy>Veronica Mariani</cp:lastModifiedBy>
  <cp:revision>7</cp:revision>
  <cp:lastPrinted>2024-12-10T13:55:01Z</cp:lastPrinted>
  <dcterms:created xsi:type="dcterms:W3CDTF">2024-12-05T20:04:59Z</dcterms:created>
  <dcterms:modified xsi:type="dcterms:W3CDTF">2025-02-25T14:52:18Z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0x010100E1DEB90E76082943BCBBB36DAFECC41B</vt:lpwstr>
  </property>
</Properties>
</file>