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sldIdLst>
    <p:sldId id="294" r:id="rId2"/>
  </p:sldIdLst>
  <p:sldSz cx="38404800" cy="28803600"/>
  <p:notesSz cx="32462788" cy="43435588"/>
  <p:defaultTextStyle>
    <a:defPPr>
      <a:defRPr lang="en-US"/>
    </a:defPPr>
    <a:lvl1pPr marL="0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920145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840288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760432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680576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600721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520865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441008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361153" algn="l" defTabSz="3840288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>
          <p15:clr>
            <a:srgbClr val="A4A3A4"/>
          </p15:clr>
        </p15:guide>
        <p15:guide id="2" orient="horz" pos="252">
          <p15:clr>
            <a:srgbClr val="A4A3A4"/>
          </p15:clr>
        </p15:guide>
        <p15:guide id="3" orient="horz" pos="17640">
          <p15:clr>
            <a:srgbClr val="A4A3A4"/>
          </p15:clr>
        </p15:guide>
        <p15:guide id="4" orient="horz">
          <p15:clr>
            <a:srgbClr val="A4A3A4"/>
          </p15:clr>
        </p15:guide>
        <p15:guide id="5" pos="5870">
          <p15:clr>
            <a:srgbClr val="A4A3A4"/>
          </p15:clr>
        </p15:guide>
        <p15:guide id="6" pos="18291">
          <p15:clr>
            <a:srgbClr val="A4A3A4"/>
          </p15:clr>
        </p15:guide>
        <p15:guide id="7" pos="6197">
          <p15:clr>
            <a:srgbClr val="A4A3A4"/>
          </p15:clr>
        </p15:guide>
        <p15:guide id="8" pos="18009">
          <p15:clr>
            <a:srgbClr val="A4A3A4"/>
          </p15:clr>
        </p15:guide>
        <p15:guide id="9" pos="23914">
          <p15:clr>
            <a:srgbClr val="A4A3A4"/>
          </p15:clr>
        </p15:guide>
        <p15:guide id="10" pos="2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3681">
          <p15:clr>
            <a:srgbClr val="A4A3A4"/>
          </p15:clr>
        </p15:guide>
        <p15:guide id="2" pos="1022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0000"/>
    <a:srgbClr val="F3F5FA"/>
    <a:srgbClr val="CDD2DE"/>
    <a:srgbClr val="E3E9E5"/>
    <a:srgbClr val="3B7193"/>
    <a:srgbClr val="2C556E"/>
    <a:srgbClr val="E7E7E5"/>
    <a:srgbClr val="E4E7E8"/>
    <a:srgbClr val="EDE8DF"/>
    <a:srgbClr val="E0E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4" autoAdjust="0"/>
    <p:restoredTop sz="94394" autoAdjust="0"/>
  </p:normalViewPr>
  <p:slideViewPr>
    <p:cSldViewPr snapToGrid="0" snapToObjects="1" showGuides="1">
      <p:cViewPr varScale="1">
        <p:scale>
          <a:sx n="21" d="100"/>
          <a:sy n="21" d="100"/>
        </p:scale>
        <p:origin x="1526" y="110"/>
      </p:cViewPr>
      <p:guideLst>
        <p:guide orient="horz" pos="2903"/>
        <p:guide orient="horz" pos="252"/>
        <p:guide orient="horz" pos="17640"/>
        <p:guide orient="horz"/>
        <p:guide pos="5870"/>
        <p:guide pos="18291"/>
        <p:guide pos="6197"/>
        <p:guide pos="18009"/>
        <p:guide pos="23914"/>
        <p:guide pos="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-3138" y="-108"/>
      </p:cViewPr>
      <p:guideLst>
        <p:guide orient="horz" pos="13681"/>
        <p:guide pos="10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/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8068" y="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/>
          <a:lstStyle>
            <a:lvl1pPr algn="r">
              <a:defRPr sz="5700"/>
            </a:lvl1pPr>
          </a:lstStyle>
          <a:p>
            <a:fld id="{E6CC2317-6751-4CD4-9995-8782DD78E936}" type="datetimeFigureOut">
              <a:rPr lang="en-US" smtClean="0"/>
              <a:pPr/>
              <a:t>3/20/2024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73688" y="3257550"/>
            <a:ext cx="21715412" cy="16287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700" tIns="216850" rIns="433700" bIns="2168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279" y="20631904"/>
            <a:ext cx="25970230" cy="19546015"/>
          </a:xfrm>
          <a:prstGeom prst="rect">
            <a:avLst/>
          </a:prstGeom>
        </p:spPr>
        <p:txBody>
          <a:bodyPr vert="horz" lIns="433700" tIns="216850" rIns="433700" bIns="21685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125627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 anchor="b"/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8068" y="41256270"/>
            <a:ext cx="14067208" cy="2171779"/>
          </a:xfrm>
          <a:prstGeom prst="rect">
            <a:avLst/>
          </a:prstGeom>
        </p:spPr>
        <p:txBody>
          <a:bodyPr vert="horz" lIns="433700" tIns="216850" rIns="433700" bIns="216850" rtlCol="0" anchor="b"/>
          <a:lstStyle>
            <a:lvl1pPr algn="r">
              <a:defRPr sz="57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920145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3840288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5760432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7680576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9600721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11520865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13441008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5361153" algn="l" defTabSz="3840288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bg>
      <p:bgPr>
        <a:gradFill flip="none" rotWithShape="1">
          <a:gsLst>
            <a:gs pos="0">
              <a:srgbClr val="FF0000">
                <a:alpha val="50000"/>
              </a:srgbClr>
            </a:gs>
            <a:gs pos="50000">
              <a:schemeClr val="bg1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1168" y="5268699"/>
            <a:ext cx="8921949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1168" y="4608910"/>
            <a:ext cx="8921949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3025378" y="1066800"/>
            <a:ext cx="3867150" cy="2200275"/>
          </a:xfrm>
          <a:prstGeom prst="rect">
            <a:avLst/>
          </a:prstGeom>
        </p:spPr>
        <p:txBody>
          <a:bodyPr lIns="80007" tIns="40002" rIns="80007" bIns="40002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31628953" y="1066800"/>
            <a:ext cx="3867150" cy="2200275"/>
          </a:xfrm>
          <a:prstGeom prst="rect">
            <a:avLst/>
          </a:prstGeom>
        </p:spPr>
        <p:txBody>
          <a:bodyPr lIns="80007" tIns="40002" rIns="80007" bIns="40002" anchor="ctr"/>
          <a:lstStyle>
            <a:lvl1pPr algn="ctr">
              <a:buNone/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52835" y="12422819"/>
            <a:ext cx="8934449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845676" y="5268700"/>
            <a:ext cx="18744009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837341" y="4608911"/>
            <a:ext cx="18752344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845676" y="17942537"/>
            <a:ext cx="18744009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845676" y="17282748"/>
            <a:ext cx="18744009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9036963" y="4608910"/>
            <a:ext cx="8926116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9036962" y="5268699"/>
            <a:ext cx="8926116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036961" y="12475188"/>
            <a:ext cx="8926116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9036960" y="13134977"/>
            <a:ext cx="8926116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9036958" y="22469477"/>
            <a:ext cx="8926116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algn="ctr">
              <a:buNone/>
              <a:defRPr sz="32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(click to edit)  ACKNOWLEDGEMENTS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9036959" y="23129266"/>
            <a:ext cx="8926116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61168" y="13082608"/>
            <a:ext cx="8926116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>
              <a:buNone/>
              <a:defRPr sz="2200">
                <a:latin typeface="Trebuchet MS" pitchFamily="34" charset="0"/>
              </a:defRPr>
            </a:lvl1pPr>
            <a:lvl2pPr marL="1300097" indent="-500037">
              <a:defRPr sz="2200">
                <a:latin typeface="Trebuchet MS" pitchFamily="34" charset="0"/>
              </a:defRPr>
            </a:lvl2pPr>
            <a:lvl3pPr marL="1800135" indent="-500037">
              <a:defRPr sz="2200">
                <a:latin typeface="Trebuchet MS" pitchFamily="34" charset="0"/>
              </a:defRPr>
            </a:lvl3pPr>
            <a:lvl4pPr marL="2350177" indent="-550042">
              <a:defRPr sz="2200">
                <a:latin typeface="Trebuchet MS" pitchFamily="34" charset="0"/>
              </a:defRPr>
            </a:lvl4pPr>
            <a:lvl5pPr marL="2750206" indent="-400030">
              <a:defRPr sz="22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9821214" y="1562515"/>
            <a:ext cx="18744009" cy="1120140"/>
          </a:xfrm>
          <a:prstGeom prst="rect">
            <a:avLst/>
          </a:prstGeom>
        </p:spPr>
        <p:txBody>
          <a:bodyPr lIns="80010" tIns="40005" rIns="80010" bIns="40005">
            <a:normAutofit/>
          </a:bodyPr>
          <a:lstStyle>
            <a:lvl1pPr algn="ctr">
              <a:buFontTx/>
              <a:buNone/>
              <a:defRPr sz="5800">
                <a:solidFill>
                  <a:schemeClr val="bg1"/>
                </a:solidFill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4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9821214" y="2727771"/>
            <a:ext cx="18744009" cy="1018309"/>
          </a:xfrm>
          <a:prstGeom prst="rect">
            <a:avLst/>
          </a:prstGeom>
        </p:spPr>
        <p:txBody>
          <a:bodyPr lIns="80010" tIns="40005" rIns="80010" bIns="40005">
            <a:normAutofit/>
          </a:bodyPr>
          <a:lstStyle>
            <a:lvl1pPr algn="ctr">
              <a:buFontTx/>
              <a:buNone/>
              <a:defRPr sz="4700">
                <a:solidFill>
                  <a:schemeClr val="bg1"/>
                </a:solidFill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4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9821214" y="365263"/>
            <a:ext cx="18744009" cy="1120140"/>
          </a:xfrm>
          <a:prstGeom prst="rect">
            <a:avLst/>
          </a:prstGeom>
        </p:spPr>
        <p:txBody>
          <a:bodyPr lIns="80010" tIns="40005" rIns="80010" bIns="40005">
            <a:normAutofit/>
          </a:bodyPr>
          <a:lstStyle>
            <a:lvl1pPr algn="ctr">
              <a:buFontTx/>
              <a:buNone/>
              <a:defRPr sz="7700">
                <a:solidFill>
                  <a:schemeClr val="bg1"/>
                </a:solidFill>
              </a:defRPr>
            </a:lvl1pPr>
            <a:lvl2pPr>
              <a:buFontTx/>
              <a:buNone/>
              <a:defRPr sz="6300"/>
            </a:lvl2pPr>
            <a:lvl3pPr>
              <a:buFontTx/>
              <a:buNone/>
              <a:defRPr sz="6300"/>
            </a:lvl3pPr>
            <a:lvl4pPr>
              <a:buFontTx/>
              <a:buNone/>
              <a:defRPr sz="6300"/>
            </a:lvl4pPr>
            <a:lvl5pPr>
              <a:buFontTx/>
              <a:buNone/>
              <a:defRPr sz="63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0000">
                <a:alpha val="50000"/>
              </a:srgbClr>
            </a:gs>
            <a:gs pos="50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38404800" cy="38254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007" tIns="40002" rIns="80007" bIns="40002" anchor="ctr"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 flipV="1">
            <a:off x="0" y="3825478"/>
            <a:ext cx="38404800" cy="379213"/>
          </a:xfrm>
          <a:prstGeom prst="rect">
            <a:avLst/>
          </a:prstGeom>
          <a:solidFill>
            <a:srgbClr val="FF0000"/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80007" tIns="40002" rIns="80007" bIns="40002" anchor="ctr"/>
          <a:lstStyle/>
          <a:p>
            <a:pPr>
              <a:defRPr/>
            </a:pPr>
            <a:endParaRPr lang="en-US" baseline="-25000" dirty="0"/>
          </a:p>
        </p:txBody>
      </p:sp>
      <p:sp>
        <p:nvSpPr>
          <p:cNvPr id="30" name="Rounded Rectangle 29"/>
          <p:cNvSpPr/>
          <p:nvPr userDrawn="1"/>
        </p:nvSpPr>
        <p:spPr>
          <a:xfrm>
            <a:off x="443360" y="4608910"/>
            <a:ext cx="8907555" cy="23394591"/>
          </a:xfrm>
          <a:prstGeom prst="roundRect">
            <a:avLst>
              <a:gd name="adj" fmla="val 9229"/>
            </a:avLst>
          </a:prstGeom>
          <a:solidFill>
            <a:schemeClr val="bg1"/>
          </a:solidFill>
          <a:ln>
            <a:solidFill>
              <a:schemeClr val="tx1">
                <a:alpha val="5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29019155" y="4600574"/>
            <a:ext cx="8907555" cy="23394591"/>
          </a:xfrm>
          <a:prstGeom prst="roundRect">
            <a:avLst>
              <a:gd name="adj" fmla="val 9229"/>
            </a:avLst>
          </a:prstGeom>
          <a:solidFill>
            <a:srgbClr val="FFFFFF"/>
          </a:solidFill>
          <a:ln>
            <a:solidFill>
              <a:srgbClr val="00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9829008" y="4600574"/>
            <a:ext cx="18749564" cy="23394591"/>
          </a:xfrm>
          <a:prstGeom prst="roundRect">
            <a:avLst>
              <a:gd name="adj" fmla="val 4574"/>
            </a:avLst>
          </a:prstGeom>
          <a:solidFill>
            <a:srgbClr val="FFFFFF"/>
          </a:solidFill>
          <a:ln>
            <a:solidFill>
              <a:srgbClr val="000000">
                <a:alpha val="5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10" tIns="40005" rIns="80010" bIns="4000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3840288" rtl="0" eaLnBrk="1" latinLnBrk="0" hangingPunct="1">
        <a:spcBef>
          <a:spcPct val="0"/>
        </a:spcBef>
        <a:buNone/>
        <a:defRPr sz="77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440108" indent="-1440108" algn="l" defTabSz="3840288" rtl="0" eaLnBrk="1" latinLnBrk="0" hangingPunct="1">
        <a:spcBef>
          <a:spcPct val="20000"/>
        </a:spcBef>
        <a:buFont typeface="Arial" pitchFamily="34" charset="0"/>
        <a:buChar char="•"/>
        <a:defRPr sz="13500" kern="1200">
          <a:solidFill>
            <a:schemeClr val="tx1"/>
          </a:solidFill>
          <a:latin typeface="+mn-lt"/>
          <a:ea typeface="+mn-ea"/>
          <a:cs typeface="+mn-cs"/>
        </a:defRPr>
      </a:lvl1pPr>
      <a:lvl2pPr marL="3120234" indent="-1200090" algn="l" defTabSz="3840288" rtl="0" eaLnBrk="1" latinLnBrk="0" hangingPunct="1">
        <a:spcBef>
          <a:spcPct val="20000"/>
        </a:spcBef>
        <a:buFont typeface="Arial" pitchFamily="34" charset="0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360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505" indent="-960073" algn="l" defTabSz="3840288" rtl="0" eaLnBrk="1" latinLnBrk="0" hangingPunct="1">
        <a:spcBef>
          <a:spcPct val="20000"/>
        </a:spcBef>
        <a:buFont typeface="Arial" pitchFamily="34" charset="0"/>
        <a:buChar char="–"/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648" indent="-960073" algn="l" defTabSz="3840288" rtl="0" eaLnBrk="1" latinLnBrk="0" hangingPunct="1">
        <a:spcBef>
          <a:spcPct val="20000"/>
        </a:spcBef>
        <a:buFont typeface="Arial" pitchFamily="34" charset="0"/>
        <a:buChar char="»"/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560792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480935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080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1224" indent="-960073" algn="l" defTabSz="3840288" rtl="0" eaLnBrk="1" latinLnBrk="0" hangingPunct="1">
        <a:spcBef>
          <a:spcPct val="20000"/>
        </a:spcBef>
        <a:buFont typeface="Arial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145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288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432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576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600721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0865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008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153" algn="l" defTabSz="3840288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ABSTRACT</a:t>
            </a:r>
          </a:p>
        </p:txBody>
      </p:sp>
      <p:pic>
        <p:nvPicPr>
          <p:cNvPr id="50" name="Picture Placeholder 4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5" y="1311055"/>
            <a:ext cx="9161361" cy="1371600"/>
          </a:xfrm>
        </p:spPr>
      </p:pic>
      <p:pic>
        <p:nvPicPr>
          <p:cNvPr id="49" name="Picture Placeholder 48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715" y="563221"/>
            <a:ext cx="5591978" cy="274320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OBJECTIVES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845676" y="5268700"/>
            <a:ext cx="18744009" cy="7424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text/illustration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MATERIALS &amp; METHODS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9845676" y="17942537"/>
            <a:ext cx="18744009" cy="7424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</a:t>
            </a:r>
            <a:r>
              <a:rPr lang="en-US">
                <a:solidFill>
                  <a:srgbClr val="000000"/>
                </a:solidFill>
              </a:rPr>
              <a:t>/images </a:t>
            </a:r>
            <a:r>
              <a:rPr lang="en-US" dirty="0">
                <a:solidFill>
                  <a:srgbClr val="000000"/>
                </a:solidFill>
              </a:rPr>
              <a:t>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RESULTS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29036962" y="5268699"/>
            <a:ext cx="8926116" cy="7424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REFERENCES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29036960" y="13134977"/>
            <a:ext cx="8926116" cy="7424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ACKNOWLEDGEMENTS &amp; CONTACT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0"/>
          </p:nvPr>
        </p:nvSpPr>
        <p:spPr>
          <a:xfrm>
            <a:off x="29036959" y="23129266"/>
            <a:ext cx="8926116" cy="7424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96"/>
          </p:nvPr>
        </p:nvSpPr>
        <p:spPr>
          <a:xfrm>
            <a:off x="461168" y="13082608"/>
            <a:ext cx="8926116" cy="7424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Type or paste text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Click to add authors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Department of Behavioral Sciences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8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Click to add 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2524BC7-1A55-40B7-E46B-F334A4A11146}"/>
              </a:ext>
            </a:extLst>
          </p:cNvPr>
          <p:cNvSpPr txBox="1">
            <a:spLocks/>
          </p:cNvSpPr>
          <p:nvPr/>
        </p:nvSpPr>
        <p:spPr>
          <a:xfrm>
            <a:off x="452438" y="15415723"/>
            <a:ext cx="8921949" cy="740568"/>
          </a:xfrm>
          <a:prstGeom prst="rect">
            <a:avLst/>
          </a:prstGeom>
        </p:spPr>
        <p:txBody>
          <a:bodyPr wrap="square" lIns="200015" tIns="200015" rIns="200015" bIns="200015">
            <a:spAutoFit/>
          </a:bodyPr>
          <a:lstStyle>
            <a:lvl1pPr marL="0" indent="0" algn="l" defTabSz="384028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1300097" indent="-500037" algn="l" defTabSz="38402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800135" indent="-500037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350177" indent="-550042" algn="l" defTabSz="38402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50206" indent="-400030" algn="l" defTabSz="384028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10560792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0935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080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1224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Type or paste text/pictures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2C672AF-EEA0-7D14-D471-A374A1F0529C}"/>
              </a:ext>
            </a:extLst>
          </p:cNvPr>
          <p:cNvSpPr txBox="1">
            <a:spLocks/>
          </p:cNvSpPr>
          <p:nvPr/>
        </p:nvSpPr>
        <p:spPr>
          <a:xfrm>
            <a:off x="452438" y="14755934"/>
            <a:ext cx="8921949" cy="659789"/>
          </a:xfrm>
          <a:prstGeom prst="rect">
            <a:avLst/>
          </a:prstGeom>
          <a:noFill/>
        </p:spPr>
        <p:txBody>
          <a:bodyPr wrap="square" lIns="80007" tIns="80007" rIns="80007" bIns="80007" anchor="ctr" anchorCtr="0">
            <a:spAutoFit/>
          </a:bodyPr>
          <a:lstStyle>
            <a:lvl1pPr marL="1440108" indent="-1440108" algn="ctr" defTabSz="3840288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120234" indent="-1200090" algn="l" defTabSz="38402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00360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20505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648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60792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80935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1080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321224" indent="-960073" algn="l" defTabSz="38402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36314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48_Trifold_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PosterPresentations.com-36x48_Trifold_Template-V3</Template>
  <TotalTime>1020</TotalTime>
  <Words>71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PosterPresentations.com-36x48_Trifold_Template-V3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Ruel Desamero</cp:lastModifiedBy>
  <cp:revision>34</cp:revision>
  <cp:lastPrinted>2013-04-09T01:42:37Z</cp:lastPrinted>
  <dcterms:created xsi:type="dcterms:W3CDTF">2012-02-03T23:30:52Z</dcterms:created>
  <dcterms:modified xsi:type="dcterms:W3CDTF">2024-03-21T02:09:27Z</dcterms:modified>
</cp:coreProperties>
</file>