
<file path=[Content_Types].xml><?xml version="1.0" encoding="utf-8"?>
<Types xmlns="http://schemas.openxmlformats.org/package/2006/content-types">
  <Default Extension="png" ContentType="image/png"/>
  <Default Extension="tmp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9"/>
  </p:notesMasterIdLst>
  <p:sldIdLst>
    <p:sldId id="478" r:id="rId2"/>
    <p:sldId id="477" r:id="rId3"/>
    <p:sldId id="479" r:id="rId4"/>
    <p:sldId id="482" r:id="rId5"/>
    <p:sldId id="483" r:id="rId6"/>
    <p:sldId id="480" r:id="rId7"/>
    <p:sldId id="484" r:id="rId8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39" autoAdjust="0"/>
  </p:normalViewPr>
  <p:slideViewPr>
    <p:cSldViewPr>
      <p:cViewPr>
        <p:scale>
          <a:sx n="110" d="100"/>
          <a:sy n="110" d="100"/>
        </p:scale>
        <p:origin x="-16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46B47E-04FC-4E6A-BD32-755905488E1B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387850"/>
            <a:ext cx="5607050" cy="4156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3DAAC-B8FB-4F48-94CB-49FD9E232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65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25469-9AA9-4FC5-86FB-34F5F9D1F803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989F-45B1-4131-AA01-10E9E82A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067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25469-9AA9-4FC5-86FB-34F5F9D1F803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989F-45B1-4131-AA01-10E9E82A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28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25469-9AA9-4FC5-86FB-34F5F9D1F803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989F-45B1-4131-AA01-10E9E82A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06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25469-9AA9-4FC5-86FB-34F5F9D1F803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989F-45B1-4131-AA01-10E9E82A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6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25469-9AA9-4FC5-86FB-34F5F9D1F803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989F-45B1-4131-AA01-10E9E82A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442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25469-9AA9-4FC5-86FB-34F5F9D1F803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989F-45B1-4131-AA01-10E9E82A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651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25469-9AA9-4FC5-86FB-34F5F9D1F803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989F-45B1-4131-AA01-10E9E82A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495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25469-9AA9-4FC5-86FB-34F5F9D1F803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989F-45B1-4131-AA01-10E9E82A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265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25469-9AA9-4FC5-86FB-34F5F9D1F803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989F-45B1-4131-AA01-10E9E82A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825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25469-9AA9-4FC5-86FB-34F5F9D1F803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989F-45B1-4131-AA01-10E9E82A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091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25469-9AA9-4FC5-86FB-34F5F9D1F803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989F-45B1-4131-AA01-10E9E82A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25469-9AA9-4FC5-86FB-34F5F9D1F803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4989F-45B1-4131-AA01-10E9E82A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815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0" y="6248400"/>
            <a:ext cx="28829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407131" y="228600"/>
            <a:ext cx="63652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Office of Facilities Planning &amp; Operations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86309" y="762000"/>
            <a:ext cx="36686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b="1" dirty="0" smtClean="0">
                <a:solidFill>
                  <a:prstClr val="black"/>
                </a:solidFill>
              </a:rPr>
              <a:t>Recycling at York College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800" y="1524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1371600"/>
            <a:ext cx="4696481" cy="122889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2590800"/>
            <a:ext cx="9067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Local Law No. 50 or 2007 allows non-profit institutions (YC) to have its debris collected</a:t>
            </a:r>
          </a:p>
          <a:p>
            <a:r>
              <a:rPr lang="en-US" dirty="0" smtClean="0"/>
              <a:t>and removal source-separated recyclables by a licensed private vendors with following </a:t>
            </a:r>
          </a:p>
          <a:p>
            <a:r>
              <a:rPr lang="en-US" dirty="0" smtClean="0"/>
              <a:t>proviso</a:t>
            </a:r>
            <a:r>
              <a:rPr lang="en-US" dirty="0" smtClean="0"/>
              <a:t>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 smtClean="0"/>
              <a:t>The filing of a notarized written agreement with the Department of Sanitation (</a:t>
            </a:r>
            <a:r>
              <a:rPr lang="en-US" dirty="0" err="1" smtClean="0"/>
              <a:t>DSNY</a:t>
            </a:r>
            <a:r>
              <a:rPr lang="en-US" dirty="0" smtClean="0"/>
              <a:t>) with the names and titles of the building/development ownership and the private vendor, the taxpayers identification numbers of all parties, the agreed upon price term, the days of service, and the duration of said agreement.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 smtClean="0"/>
              <a:t>The weight of recyclables collected from your premises as reported back to you by the private vendor.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6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0" y="6248400"/>
            <a:ext cx="28829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407131" y="228600"/>
            <a:ext cx="63652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Office of Facilities Planning &amp; Operations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86309" y="762000"/>
            <a:ext cx="36686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b="1" dirty="0" smtClean="0">
                <a:solidFill>
                  <a:prstClr val="black"/>
                </a:solidFill>
              </a:rPr>
              <a:t>Recycling at York College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800" y="1524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28750"/>
            <a:ext cx="9144000" cy="2381250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152400" y="4495800"/>
            <a:ext cx="304800" cy="152400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10800000">
            <a:off x="7162800" y="4495800"/>
            <a:ext cx="1524000" cy="152400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92502" y="3807124"/>
            <a:ext cx="806569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Supply all recycling receptacles including recycling box and Slim Jims at no charge </a:t>
            </a:r>
          </a:p>
          <a:p>
            <a:pPr algn="just"/>
            <a:r>
              <a:rPr lang="en-US" dirty="0" smtClean="0"/>
              <a:t>Supply 96 gallon </a:t>
            </a:r>
            <a:r>
              <a:rPr lang="en-US" dirty="0" err="1" smtClean="0"/>
              <a:t>toters</a:t>
            </a:r>
            <a:r>
              <a:rPr lang="en-US" dirty="0" smtClean="0"/>
              <a:t> and 2 yard roll off at no charge</a:t>
            </a:r>
          </a:p>
          <a:p>
            <a:pPr algn="just"/>
            <a:r>
              <a:rPr lang="en-US" dirty="0" smtClean="0"/>
              <a:t>Cardboard, paper and beverage bottles one pick up per week at no cost</a:t>
            </a:r>
          </a:p>
          <a:p>
            <a:pPr algn="just"/>
            <a:r>
              <a:rPr lang="en-US" dirty="0" smtClean="0"/>
              <a:t>Implement a recycling programs at no charge</a:t>
            </a:r>
          </a:p>
          <a:p>
            <a:pPr algn="just"/>
            <a:r>
              <a:rPr lang="en-US" dirty="0" smtClean="0"/>
              <a:t>Rebate based on quality and volume and market conditions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If either party terminates contract supplied equipment will be returned to royal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415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7131" y="228600"/>
            <a:ext cx="63652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Office of Facilities Planning &amp; Operations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86309" y="762000"/>
            <a:ext cx="36686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b="1" dirty="0" smtClean="0">
                <a:solidFill>
                  <a:prstClr val="black"/>
                </a:solidFill>
              </a:rPr>
              <a:t>Recycling at York College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800" y="1524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3952586"/>
            <a:ext cx="7572242" cy="2743200"/>
          </a:xfrm>
          <a:prstGeom prst="rect">
            <a:avLst/>
          </a:prstGeom>
        </p:spPr>
      </p:pic>
      <p:pic>
        <p:nvPicPr>
          <p:cNvPr id="14" name="Picture 1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219200"/>
            <a:ext cx="7490561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79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7131" y="228600"/>
            <a:ext cx="63652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Office of Facilities Planning &amp; Operations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86309" y="762000"/>
            <a:ext cx="36686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b="1" dirty="0" smtClean="0">
                <a:solidFill>
                  <a:prstClr val="black"/>
                </a:solidFill>
              </a:rPr>
              <a:t>Recycling at York College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800" y="1524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3952586"/>
            <a:ext cx="7572242" cy="2743200"/>
          </a:xfrm>
          <a:prstGeom prst="rect">
            <a:avLst/>
          </a:prstGeom>
        </p:spPr>
      </p:pic>
      <p:pic>
        <p:nvPicPr>
          <p:cNvPr id="14" name="Picture 1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219200"/>
            <a:ext cx="7490561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87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7131" y="228600"/>
            <a:ext cx="63652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Office of Facilities Planning &amp; Operations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86309" y="762000"/>
            <a:ext cx="36686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b="1" dirty="0" smtClean="0">
                <a:solidFill>
                  <a:prstClr val="black"/>
                </a:solidFill>
              </a:rPr>
              <a:t>Recycling at York College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800" y="1524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887180"/>
              </p:ext>
            </p:extLst>
          </p:nvPr>
        </p:nvGraphicFramePr>
        <p:xfrm>
          <a:off x="638175" y="2209800"/>
          <a:ext cx="7867650" cy="191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Worksheet" r:id="rId3" imgW="7867622" imgH="1914570" progId="Excel.Sheet.12">
                  <p:embed/>
                </p:oleObj>
              </mc:Choice>
              <mc:Fallback>
                <p:oleObj name="Worksheet" r:id="rId3" imgW="7867622" imgH="191457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8175" y="2209800"/>
                        <a:ext cx="7867650" cy="1914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9910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0" y="6248400"/>
            <a:ext cx="28829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407131" y="228600"/>
            <a:ext cx="63652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Office of Facilities Planning &amp; Operations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200" y="1564481"/>
            <a:ext cx="7467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Modification to the York College Recycling Program.</a:t>
            </a:r>
          </a:p>
          <a:p>
            <a:endParaRPr lang="en-US" dirty="0"/>
          </a:p>
          <a:p>
            <a:r>
              <a:rPr lang="en-US" dirty="0"/>
              <a:t>Modifications: </a:t>
            </a:r>
            <a:endParaRPr lang="en-US" dirty="0" smtClean="0"/>
          </a:p>
          <a:p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Reduce </a:t>
            </a:r>
            <a:r>
              <a:rPr lang="en-US" dirty="0"/>
              <a:t>the variety of containers to separate recycled materials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Update </a:t>
            </a:r>
            <a:r>
              <a:rPr lang="en-US" dirty="0"/>
              <a:t>recycling procedures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NYC </a:t>
            </a:r>
            <a:r>
              <a:rPr lang="en-US" dirty="0"/>
              <a:t>Sanitation vs. Royal Waste Carting (who takes what?)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Specify </a:t>
            </a:r>
            <a:r>
              <a:rPr lang="en-US" dirty="0"/>
              <a:t>the day of the week when recycling materials will be collected </a:t>
            </a:r>
            <a:r>
              <a:rPr lang="en-US" dirty="0" smtClean="0"/>
              <a:t>around </a:t>
            </a:r>
            <a:r>
              <a:rPr lang="en-US" dirty="0"/>
              <a:t>campus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Retrain </a:t>
            </a:r>
            <a:r>
              <a:rPr lang="en-US" dirty="0"/>
              <a:t>custodial and supervisory staff in proper recycling procedures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Publicized </a:t>
            </a:r>
            <a:r>
              <a:rPr lang="en-US" dirty="0"/>
              <a:t>recycling campaign </a:t>
            </a:r>
          </a:p>
          <a:p>
            <a:pPr marL="342900" indent="-342900">
              <a:buFont typeface="+mj-lt"/>
              <a:buAutoNum type="arabicPeriod"/>
            </a:pPr>
            <a:r>
              <a:rPr lang="en-US" smtClean="0"/>
              <a:t>Establish </a:t>
            </a:r>
            <a:r>
              <a:rPr lang="en-US" dirty="0"/>
              <a:t>ownership of recycling program among Administrative Superintendents </a:t>
            </a:r>
          </a:p>
          <a:p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986309" y="762000"/>
            <a:ext cx="36686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b="1" dirty="0" smtClean="0">
                <a:solidFill>
                  <a:prstClr val="black"/>
                </a:solidFill>
              </a:rPr>
              <a:t>Recycling at York College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800" y="1524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41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0" y="6248400"/>
            <a:ext cx="28829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407131" y="228600"/>
            <a:ext cx="63652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Office of Facilities Planning &amp; Operations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86309" y="762000"/>
            <a:ext cx="36686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b="1" dirty="0" smtClean="0">
                <a:solidFill>
                  <a:prstClr val="black"/>
                </a:solidFill>
              </a:rPr>
              <a:t>Recycling at York College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800" y="1524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360" y="1295400"/>
            <a:ext cx="6492240" cy="233931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17500" y="1708666"/>
            <a:ext cx="1810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Campus Hallways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32376" y="4431268"/>
            <a:ext cx="2923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Suites, Offices &amp; Classrooms</a:t>
            </a:r>
            <a:endParaRPr lang="en-US" dirty="0"/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1520" y="3886200"/>
            <a:ext cx="3840480" cy="2255519"/>
          </a:xfrm>
          <a:prstGeom prst="rect">
            <a:avLst/>
          </a:prstGeom>
        </p:spPr>
      </p:pic>
      <p:sp>
        <p:nvSpPr>
          <p:cNvPr id="9" name="Right Arrow 8"/>
          <p:cNvSpPr/>
          <p:nvPr/>
        </p:nvSpPr>
        <p:spPr>
          <a:xfrm>
            <a:off x="393700" y="2209800"/>
            <a:ext cx="20447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393700" y="4953000"/>
            <a:ext cx="40259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73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8596</TotalTime>
  <Words>317</Words>
  <Application>Microsoft Office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York College CUNY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Minto</dc:creator>
  <cp:lastModifiedBy>Serena Taggart</cp:lastModifiedBy>
  <cp:revision>428</cp:revision>
  <cp:lastPrinted>2017-02-21T19:16:01Z</cp:lastPrinted>
  <dcterms:created xsi:type="dcterms:W3CDTF">2015-05-22T19:39:58Z</dcterms:created>
  <dcterms:modified xsi:type="dcterms:W3CDTF">2017-12-13T17:32:11Z</dcterms:modified>
</cp:coreProperties>
</file>