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9" r:id="rId6"/>
    <p:sldId id="265" r:id="rId7"/>
    <p:sldId id="261" r:id="rId8"/>
    <p:sldId id="262" r:id="rId9"/>
    <p:sldId id="263" r:id="rId10"/>
    <p:sldId id="264" r:id="rId11"/>
    <p:sldId id="267" r:id="rId12"/>
    <p:sldId id="266" r:id="rId13"/>
  </p:sldIdLst>
  <p:sldSz cx="9144000" cy="6858000" type="screen4x3"/>
  <p:notesSz cx="6934200" cy="9220200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 varScale="1">
        <p:scale>
          <a:sx n="105" d="100"/>
          <a:sy n="105" d="100"/>
        </p:scale>
        <p:origin x="-31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30A62-35E8-4BDD-8854-F8F9BC6B5741}" type="datetimeFigureOut">
              <a:rPr lang="en-US" smtClean="0"/>
              <a:t>8/24/2017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ABE4E-0710-4DD4-8C5C-CBDDC4E1F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36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30A62-35E8-4BDD-8854-F8F9BC6B5741}" type="datetimeFigureOut">
              <a:rPr lang="en-US" smtClean="0"/>
              <a:t>8/24/2017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ABE4E-0710-4DD4-8C5C-CBDDC4E1F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471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30A62-35E8-4BDD-8854-F8F9BC6B5741}" type="datetimeFigureOut">
              <a:rPr lang="en-US" smtClean="0"/>
              <a:t>8/24/2017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ABE4E-0710-4DD4-8C5C-CBDDC4E1F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00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30A62-35E8-4BDD-8854-F8F9BC6B5741}" type="datetimeFigureOut">
              <a:rPr lang="en-US" smtClean="0"/>
              <a:t>8/24/2017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ABE4E-0710-4DD4-8C5C-CBDDC4E1F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287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30A62-35E8-4BDD-8854-F8F9BC6B5741}" type="datetimeFigureOut">
              <a:rPr lang="en-US" smtClean="0"/>
              <a:t>8/24/2017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ABE4E-0710-4DD4-8C5C-CBDDC4E1F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155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30A62-35E8-4BDD-8854-F8F9BC6B5741}" type="datetimeFigureOut">
              <a:rPr lang="en-US" smtClean="0"/>
              <a:t>8/24/2017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ABE4E-0710-4DD4-8C5C-CBDDC4E1F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77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30A62-35E8-4BDD-8854-F8F9BC6B5741}" type="datetimeFigureOut">
              <a:rPr lang="en-US" smtClean="0"/>
              <a:t>8/24/2017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ABE4E-0710-4DD4-8C5C-CBDDC4E1F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816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30A62-35E8-4BDD-8854-F8F9BC6B5741}" type="datetimeFigureOut">
              <a:rPr lang="en-US" smtClean="0"/>
              <a:t>8/24/2017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ABE4E-0710-4DD4-8C5C-CBDDC4E1F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749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30A62-35E8-4BDD-8854-F8F9BC6B5741}" type="datetimeFigureOut">
              <a:rPr lang="en-US" smtClean="0"/>
              <a:t>8/24/2017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ABE4E-0710-4DD4-8C5C-CBDDC4E1F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417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30A62-35E8-4BDD-8854-F8F9BC6B5741}" type="datetimeFigureOut">
              <a:rPr lang="en-US" smtClean="0"/>
              <a:t>8/24/2017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ABE4E-0710-4DD4-8C5C-CBDDC4E1F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809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30A62-35E8-4BDD-8854-F8F9BC6B5741}" type="datetimeFigureOut">
              <a:rPr lang="en-US" smtClean="0"/>
              <a:t>8/24/2017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ABE4E-0710-4DD4-8C5C-CBDDC4E1F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909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730A62-35E8-4BDD-8854-F8F9BC6B5741}" type="datetimeFigureOut">
              <a:rPr lang="en-US" smtClean="0"/>
              <a:t>8/24/2017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ABE4E-0710-4DD4-8C5C-CBDDC4E1F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618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Blackboard Course Setup in 12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9321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500" dirty="0" smtClean="0"/>
              <a:t>1.4.3b - A student view</a:t>
            </a:r>
            <a:endParaRPr lang="en-US" sz="25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71600"/>
            <a:ext cx="8015288" cy="5165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199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3600" dirty="0" smtClean="0"/>
              <a:t>1.4.4 Adding and deleting menu links to tools and content areas; reordering links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413845"/>
            <a:ext cx="7391400" cy="5079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39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2600" dirty="0" smtClean="0"/>
              <a:t>1.5 Changing the looks of your course, making your course available, and sending a welcome announcement </a:t>
            </a:r>
            <a:endParaRPr lang="en-US" sz="2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11" y="1371600"/>
            <a:ext cx="7765778" cy="5212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142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1.2 Setting up the Bb Home Page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8" y="1585865"/>
            <a:ext cx="8211639" cy="4724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872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The Bb Home Page (cont’d)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447800"/>
            <a:ext cx="8057232" cy="510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302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2800" dirty="0" smtClean="0"/>
              <a:t>1.3 “Prepping” in the Course Management section</a:t>
            </a:r>
            <a:br>
              <a:rPr lang="en-US" sz="2800" dirty="0" smtClean="0"/>
            </a:br>
            <a:r>
              <a:rPr lang="en-US" sz="2800" dirty="0" smtClean="0"/>
              <a:t>1.3.1 Organizing your drive and uploading your syllabus</a:t>
            </a:r>
            <a:endParaRPr lang="en-US" sz="3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24000"/>
            <a:ext cx="8290498" cy="492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646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1.3.2 Setting up a Syllabus Quiz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219200"/>
            <a:ext cx="6705599" cy="5273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390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3200" dirty="0" smtClean="0"/>
              <a:t>1.3.3 Setting up the Grade Center</a:t>
            </a:r>
            <a:br>
              <a:rPr lang="en-US" sz="3200" dirty="0" smtClean="0"/>
            </a:br>
            <a:r>
              <a:rPr lang="en-US" sz="3200" dirty="0" smtClean="0"/>
              <a:t>1.3.3.1 Simplifying the default Grade Center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524000"/>
            <a:ext cx="7772399" cy="4710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570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1.3.3.2 Your Grading Breakdown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742" y="1524000"/>
            <a:ext cx="6743700" cy="5199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8743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73162"/>
          </a:xfrm>
        </p:spPr>
        <p:txBody>
          <a:bodyPr>
            <a:noAutofit/>
          </a:bodyPr>
          <a:lstStyle/>
          <a:p>
            <a:pPr algn="l"/>
            <a:r>
              <a:rPr lang="en-US" sz="2000" dirty="0" smtClean="0"/>
              <a:t>1.4 Designing your course learning space</a:t>
            </a:r>
            <a:br>
              <a:rPr lang="en-US" sz="2000" dirty="0" smtClean="0"/>
            </a:br>
            <a:r>
              <a:rPr lang="en-US" sz="2000" dirty="0" smtClean="0"/>
              <a:t>1.4.1 The Course Learning Space</a:t>
            </a:r>
            <a:br>
              <a:rPr lang="en-US" sz="2000" dirty="0" smtClean="0"/>
            </a:br>
            <a:r>
              <a:rPr lang="en-US" sz="2000" dirty="0" smtClean="0"/>
              <a:t>1.4.2 Editing Contact Prof. page and </a:t>
            </a:r>
            <a:r>
              <a:rPr lang="en-US" sz="2000" dirty="0"/>
              <a:t>t</a:t>
            </a:r>
            <a:r>
              <a:rPr lang="en-US" sz="2000" dirty="0" smtClean="0"/>
              <a:t>urning the Home page into a Dashboard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889" y="1524000"/>
            <a:ext cx="7355622" cy="493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099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2800" dirty="0" smtClean="0"/>
              <a:t>1.4.3a </a:t>
            </a:r>
            <a:r>
              <a:rPr lang="en-US" sz="2800" dirty="0" smtClean="0"/>
              <a:t>Making Learning Materials available; making your syllabus available for download and creating your course schedule 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371600"/>
            <a:ext cx="7543799" cy="5067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49080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PVERSION" val="5"/>
  <p:tag name="TPFULLVERSION" val="5.0.0.2212"/>
  <p:tag name="PPTVERSION" val="14"/>
  <p:tag name="TPOS" val="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</TotalTime>
  <Words>104</Words>
  <Application>Microsoft Office PowerPoint</Application>
  <PresentationFormat>On-screen Show (4:3)</PresentationFormat>
  <Paragraphs>12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Blackboard Course Setup in 12</vt:lpstr>
      <vt:lpstr>1.2 Setting up the Bb Home Page</vt:lpstr>
      <vt:lpstr>The Bb Home Page (cont’d)</vt:lpstr>
      <vt:lpstr>1.3 “Prepping” in the Course Management section 1.3.1 Organizing your drive and uploading your syllabus</vt:lpstr>
      <vt:lpstr>1.3.2 Setting up a Syllabus Quiz</vt:lpstr>
      <vt:lpstr>1.3.3 Setting up the Grade Center 1.3.3.1 Simplifying the default Grade Center</vt:lpstr>
      <vt:lpstr>1.3.3.2 Your Grading Breakdown</vt:lpstr>
      <vt:lpstr>1.4 Designing your course learning space 1.4.1 The Course Learning Space 1.4.2 Editing Contact Prof. page and turning the Home page into a Dashboard</vt:lpstr>
      <vt:lpstr>1.4.3a Making Learning Materials available; making your syllabus available for download and creating your course schedule </vt:lpstr>
      <vt:lpstr>1.4.3b - A student view</vt:lpstr>
      <vt:lpstr>1.4.4 Adding and deleting menu links to tools and content areas; reordering links</vt:lpstr>
      <vt:lpstr>1.5 Changing the looks of your course, making your course available, and sending a welcome announcement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Wenying Huang-Stolte</dc:creator>
  <cp:lastModifiedBy>Wenying Huang-Stolte</cp:lastModifiedBy>
  <cp:revision>31</cp:revision>
  <cp:lastPrinted>2017-08-23T21:01:59Z</cp:lastPrinted>
  <dcterms:created xsi:type="dcterms:W3CDTF">2017-08-23T13:24:06Z</dcterms:created>
  <dcterms:modified xsi:type="dcterms:W3CDTF">2017-08-24T20:37:29Z</dcterms:modified>
</cp:coreProperties>
</file>