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65"/>
  </p:normalViewPr>
  <p:slideViewPr>
    <p:cSldViewPr snapToGrid="0" snapToObjects="1">
      <p:cViewPr varScale="1">
        <p:scale>
          <a:sx n="113" d="100"/>
          <a:sy n="113" d="100"/>
        </p:scale>
        <p:origin x="52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9A7F5-AAC2-0B46-91BA-F39C6DF70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35F571-87CA-6741-A6B6-2A887545FF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5DC98-4259-3140-96C1-45A219E60991}"/>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5" name="Footer Placeholder 4">
            <a:extLst>
              <a:ext uri="{FF2B5EF4-FFF2-40B4-BE49-F238E27FC236}">
                <a16:creationId xmlns:a16="http://schemas.microsoft.com/office/drawing/2014/main" id="{D8EAE54D-25DD-5D4E-B5D5-2C815A48A3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012139-E81A-6E43-B992-C2BFD10A0654}"/>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4098495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3D7E-6E69-6F4F-A9AD-3C0993BB0C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291F77-9EC0-2245-AF5C-244EDC128D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ACB099-23E8-2747-B489-AD873E5DD355}"/>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5" name="Footer Placeholder 4">
            <a:extLst>
              <a:ext uri="{FF2B5EF4-FFF2-40B4-BE49-F238E27FC236}">
                <a16:creationId xmlns:a16="http://schemas.microsoft.com/office/drawing/2014/main" id="{9BD31869-1772-0F47-86FB-114EF2F611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ACF7EC-6E22-1044-8554-B66ACDAE7568}"/>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3670744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C09057-B3A1-A948-B686-B5F7EF70B0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FEAE81D-92A9-7345-BBCB-F9898398BF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92F2D4-3447-CA48-8CE8-B78C1021C6C1}"/>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5" name="Footer Placeholder 4">
            <a:extLst>
              <a:ext uri="{FF2B5EF4-FFF2-40B4-BE49-F238E27FC236}">
                <a16:creationId xmlns:a16="http://schemas.microsoft.com/office/drawing/2014/main" id="{0DED89CB-AC9A-464A-9C52-AB7E3B0D94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391F73-A4EE-7141-B857-E9751A8623B4}"/>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1975094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7BA6-3017-074F-BF2C-513DF3D3B2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A1523A-A5EC-3F47-996C-733DBA230A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47B334-BA61-604F-818D-99B2A0C2CF4F}"/>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5" name="Footer Placeholder 4">
            <a:extLst>
              <a:ext uri="{FF2B5EF4-FFF2-40B4-BE49-F238E27FC236}">
                <a16:creationId xmlns:a16="http://schemas.microsoft.com/office/drawing/2014/main" id="{DF499179-E6BF-BA49-809D-458FA6019B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25CE05-059E-034B-9213-EB58C02AAA0B}"/>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380314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512AA-451A-B54E-BE83-05622B38E3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C0DFA5-EE73-9747-BC68-B999F40692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C1BE2B-78F5-B34D-AA13-D9739350EDA8}"/>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5" name="Footer Placeholder 4">
            <a:extLst>
              <a:ext uri="{FF2B5EF4-FFF2-40B4-BE49-F238E27FC236}">
                <a16:creationId xmlns:a16="http://schemas.microsoft.com/office/drawing/2014/main" id="{84DCF7C0-5DB3-B54A-90A8-A80250B390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747009-7202-6544-AF0C-FEB5F0DC235D}"/>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183011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82C71-8BF5-EB44-980D-AE2DA9BAF6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FDEDB8-1FD4-1A4B-8578-F390BEFDCB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B216EB-5C97-C643-9E2F-27D0C56C54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674D7A-8526-E04C-ABB3-BDBC2C76F57A}"/>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6" name="Footer Placeholder 5">
            <a:extLst>
              <a:ext uri="{FF2B5EF4-FFF2-40B4-BE49-F238E27FC236}">
                <a16:creationId xmlns:a16="http://schemas.microsoft.com/office/drawing/2014/main" id="{6F9C8DF7-3046-6748-B84D-0F478A9EC4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B39B3-BBA8-194E-AD5C-7F6D89D71DC7}"/>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391622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C7062-5433-274A-8025-A3DAF68B82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18B371-B871-8547-AAF0-46B6D7E3F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C43665-E973-0E46-A359-DE9C10A2D8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0980A3-01CF-6B47-B931-375321E7ED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F7B609-2A39-A447-99AD-4297531B01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F19364-50BB-BC4B-8AE2-E6312271C327}"/>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8" name="Footer Placeholder 7">
            <a:extLst>
              <a:ext uri="{FF2B5EF4-FFF2-40B4-BE49-F238E27FC236}">
                <a16:creationId xmlns:a16="http://schemas.microsoft.com/office/drawing/2014/main" id="{9044C907-748B-1D44-B62E-29B039F28D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5E4D5F-8B6A-D84B-8934-3256F484FEF2}"/>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1389799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1A6A2-E23B-A647-838A-82462F3F12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3AA63A-9FC0-1940-9193-3A2277BE06F6}"/>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4" name="Footer Placeholder 3">
            <a:extLst>
              <a:ext uri="{FF2B5EF4-FFF2-40B4-BE49-F238E27FC236}">
                <a16:creationId xmlns:a16="http://schemas.microsoft.com/office/drawing/2014/main" id="{84A4E661-93F6-5543-B132-B1AADB5CDE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C1442E-C4A4-8F4E-8BFF-38C87A41B821}"/>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3109285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7E00FC-E94F-B744-87FB-5975B5C7E750}"/>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3" name="Footer Placeholder 2">
            <a:extLst>
              <a:ext uri="{FF2B5EF4-FFF2-40B4-BE49-F238E27FC236}">
                <a16:creationId xmlns:a16="http://schemas.microsoft.com/office/drawing/2014/main" id="{340E675F-65E0-104F-9AE3-764205BFD3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FFD26A-A330-B941-BE5C-F9ED0B5E896E}"/>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1454120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CA5A4-8364-C649-A8A0-C34521AD8A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775CA1-4F45-AD49-9582-D3C747AB8E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CAFCEE-83B0-5846-9B4E-56726A4B6C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EA705-1951-A647-A238-E03A32F085BE}"/>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6" name="Footer Placeholder 5">
            <a:extLst>
              <a:ext uri="{FF2B5EF4-FFF2-40B4-BE49-F238E27FC236}">
                <a16:creationId xmlns:a16="http://schemas.microsoft.com/office/drawing/2014/main" id="{E7728668-E8BB-4040-92D9-5615BE3B7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0BA8AF-7D1A-2A40-97D8-57D3D54E4E6D}"/>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303928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D5877-8690-8D47-8674-47B429533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D32C3C-3D26-6941-8E53-3B7929EF86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4049F8-4CAC-9D44-AA06-E2F04A808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311E18-34F7-B642-8CDF-D0151C0F7001}"/>
              </a:ext>
            </a:extLst>
          </p:cNvPr>
          <p:cNvSpPr>
            <a:spLocks noGrp="1"/>
          </p:cNvSpPr>
          <p:nvPr>
            <p:ph type="dt" sz="half" idx="10"/>
          </p:nvPr>
        </p:nvSpPr>
        <p:spPr/>
        <p:txBody>
          <a:bodyPr/>
          <a:lstStyle/>
          <a:p>
            <a:fld id="{78423C03-6D5B-414C-A1AE-FF9A4C885679}" type="datetimeFigureOut">
              <a:rPr lang="en-US" smtClean="0"/>
              <a:t>8/21/20</a:t>
            </a:fld>
            <a:endParaRPr lang="en-US"/>
          </a:p>
        </p:txBody>
      </p:sp>
      <p:sp>
        <p:nvSpPr>
          <p:cNvPr id="6" name="Footer Placeholder 5">
            <a:extLst>
              <a:ext uri="{FF2B5EF4-FFF2-40B4-BE49-F238E27FC236}">
                <a16:creationId xmlns:a16="http://schemas.microsoft.com/office/drawing/2014/main" id="{CD820340-5FA8-5C40-A93A-6D299114C1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3E99B2-E5D2-D245-BF76-498CAAC8360B}"/>
              </a:ext>
            </a:extLst>
          </p:cNvPr>
          <p:cNvSpPr>
            <a:spLocks noGrp="1"/>
          </p:cNvSpPr>
          <p:nvPr>
            <p:ph type="sldNum" sz="quarter" idx="12"/>
          </p:nvPr>
        </p:nvSpPr>
        <p:spPr/>
        <p:txBody>
          <a:bodyPr/>
          <a:lstStyle/>
          <a:p>
            <a:fld id="{1C7E2CFA-0706-5440-8DF9-98BB5E1FA93E}" type="slidenum">
              <a:rPr lang="en-US" smtClean="0"/>
              <a:t>‹#›</a:t>
            </a:fld>
            <a:endParaRPr lang="en-US"/>
          </a:p>
        </p:txBody>
      </p:sp>
    </p:spTree>
    <p:extLst>
      <p:ext uri="{BB962C8B-B14F-4D97-AF65-F5344CB8AC3E}">
        <p14:creationId xmlns:p14="http://schemas.microsoft.com/office/powerpoint/2010/main" val="3726167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FE1679-038A-7648-9FAD-E1C1AC68D0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BEC8DD-E267-B145-B7EB-889AA2A537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12063-5906-6E46-B7ED-44EF407E68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423C03-6D5B-414C-A1AE-FF9A4C885679}" type="datetimeFigureOut">
              <a:rPr lang="en-US" smtClean="0"/>
              <a:t>8/21/20</a:t>
            </a:fld>
            <a:endParaRPr lang="en-US"/>
          </a:p>
        </p:txBody>
      </p:sp>
      <p:sp>
        <p:nvSpPr>
          <p:cNvPr id="5" name="Footer Placeholder 4">
            <a:extLst>
              <a:ext uri="{FF2B5EF4-FFF2-40B4-BE49-F238E27FC236}">
                <a16:creationId xmlns:a16="http://schemas.microsoft.com/office/drawing/2014/main" id="{1192AECA-1235-9141-BBA9-841CE7286A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BBE271-C472-F64F-9AFA-2A128AC416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7E2CFA-0706-5440-8DF9-98BB5E1FA93E}" type="slidenum">
              <a:rPr lang="en-US" smtClean="0"/>
              <a:t>‹#›</a:t>
            </a:fld>
            <a:endParaRPr lang="en-US"/>
          </a:p>
        </p:txBody>
      </p:sp>
    </p:spTree>
    <p:extLst>
      <p:ext uri="{BB962C8B-B14F-4D97-AF65-F5344CB8AC3E}">
        <p14:creationId xmlns:p14="http://schemas.microsoft.com/office/powerpoint/2010/main" val="2068858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nagit_PPTAC8E">
            <a:extLst>
              <a:ext uri="{FF2B5EF4-FFF2-40B4-BE49-F238E27FC236}">
                <a16:creationId xmlns:a16="http://schemas.microsoft.com/office/drawing/2014/main" id="{736A94E0-6531-4441-A44A-D0CF3EC372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610" y="1032407"/>
            <a:ext cx="3934331" cy="3650185"/>
          </a:xfrm>
          <a:prstGeom prst="rect">
            <a:avLst/>
          </a:prstGeom>
        </p:spPr>
      </p:pic>
      <p:sp>
        <p:nvSpPr>
          <p:cNvPr id="3" name="Rounded Rectangular Callout 2">
            <a:extLst>
              <a:ext uri="{FF2B5EF4-FFF2-40B4-BE49-F238E27FC236}">
                <a16:creationId xmlns:a16="http://schemas.microsoft.com/office/drawing/2014/main" id="{BCD5C6E3-74B2-8948-8F09-82187418F1E4}"/>
              </a:ext>
            </a:extLst>
          </p:cNvPr>
          <p:cNvSpPr/>
          <p:nvPr/>
        </p:nvSpPr>
        <p:spPr>
          <a:xfrm>
            <a:off x="902368" y="2445222"/>
            <a:ext cx="2261937" cy="1455821"/>
          </a:xfrm>
          <a:prstGeom prst="wedgeRoundRectCallout">
            <a:avLst>
              <a:gd name="adj1" fmla="val 130286"/>
              <a:gd name="adj2" fmla="val 75723"/>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Click this button to choose your feedback: agree, disagree, confused, etc.</a:t>
            </a:r>
          </a:p>
        </p:txBody>
      </p:sp>
      <p:sp>
        <p:nvSpPr>
          <p:cNvPr id="4" name="Rectangle 3">
            <a:extLst>
              <a:ext uri="{FF2B5EF4-FFF2-40B4-BE49-F238E27FC236}">
                <a16:creationId xmlns:a16="http://schemas.microsoft.com/office/drawing/2014/main" id="{CE6C5082-8CE6-E742-B63B-C881E4331191}"/>
              </a:ext>
            </a:extLst>
          </p:cNvPr>
          <p:cNvSpPr/>
          <p:nvPr/>
        </p:nvSpPr>
        <p:spPr>
          <a:xfrm>
            <a:off x="4896853" y="1321165"/>
            <a:ext cx="1852863" cy="5293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Rounded Rectangular Callout 4">
            <a:extLst>
              <a:ext uri="{FF2B5EF4-FFF2-40B4-BE49-F238E27FC236}">
                <a16:creationId xmlns:a16="http://schemas.microsoft.com/office/drawing/2014/main" id="{311DC9DD-B02A-5249-93C1-A8651306B0EB}"/>
              </a:ext>
            </a:extLst>
          </p:cNvPr>
          <p:cNvSpPr/>
          <p:nvPr/>
        </p:nvSpPr>
        <p:spPr>
          <a:xfrm>
            <a:off x="757990" y="593254"/>
            <a:ext cx="2261937" cy="1455821"/>
          </a:xfrm>
          <a:prstGeom prst="wedgeRoundRectCallout">
            <a:avLst>
              <a:gd name="adj1" fmla="val 108477"/>
              <a:gd name="adj2" fmla="val 20351"/>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Click this button to check your audio level, upload an avatar, etc.</a:t>
            </a:r>
          </a:p>
        </p:txBody>
      </p:sp>
      <p:sp>
        <p:nvSpPr>
          <p:cNvPr id="6" name="Rounded Rectangular Callout 5">
            <a:extLst>
              <a:ext uri="{FF2B5EF4-FFF2-40B4-BE49-F238E27FC236}">
                <a16:creationId xmlns:a16="http://schemas.microsoft.com/office/drawing/2014/main" id="{914C30E2-527E-AF45-B33E-8914C35D3CA2}"/>
              </a:ext>
            </a:extLst>
          </p:cNvPr>
          <p:cNvSpPr/>
          <p:nvPr/>
        </p:nvSpPr>
        <p:spPr>
          <a:xfrm>
            <a:off x="757990" y="5125150"/>
            <a:ext cx="2986052" cy="1455821"/>
          </a:xfrm>
          <a:prstGeom prst="wedgeRoundRectCallout">
            <a:avLst>
              <a:gd name="adj1" fmla="val 113669"/>
              <a:gd name="adj2" fmla="val -90393"/>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Click this button to unmute or mute your microphone. It is a best practice to only unmute it when you want to talk in the class.</a:t>
            </a:r>
          </a:p>
        </p:txBody>
      </p:sp>
      <p:sp>
        <p:nvSpPr>
          <p:cNvPr id="7" name="Rounded Rectangular Callout 6">
            <a:extLst>
              <a:ext uri="{FF2B5EF4-FFF2-40B4-BE49-F238E27FC236}">
                <a16:creationId xmlns:a16="http://schemas.microsoft.com/office/drawing/2014/main" id="{CD31DC25-E28E-3E4A-9582-A53BDECA3D7A}"/>
              </a:ext>
            </a:extLst>
          </p:cNvPr>
          <p:cNvSpPr/>
          <p:nvPr/>
        </p:nvSpPr>
        <p:spPr>
          <a:xfrm>
            <a:off x="8239840" y="5028898"/>
            <a:ext cx="3105938" cy="1455821"/>
          </a:xfrm>
          <a:prstGeom prst="wedgeRoundRectCallout">
            <a:avLst>
              <a:gd name="adj1" fmla="val -106619"/>
              <a:gd name="adj2" fmla="val -89566"/>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Click this button to unmute or mute your video. To make the connection for everyone faster, mute your video.</a:t>
            </a:r>
          </a:p>
        </p:txBody>
      </p:sp>
      <p:sp>
        <p:nvSpPr>
          <p:cNvPr id="8" name="Rounded Rectangular Callout 7">
            <a:extLst>
              <a:ext uri="{FF2B5EF4-FFF2-40B4-BE49-F238E27FC236}">
                <a16:creationId xmlns:a16="http://schemas.microsoft.com/office/drawing/2014/main" id="{9BC98FEB-866D-854E-9B54-3A4EAB3E6135}"/>
              </a:ext>
            </a:extLst>
          </p:cNvPr>
          <p:cNvSpPr/>
          <p:nvPr/>
        </p:nvSpPr>
        <p:spPr>
          <a:xfrm>
            <a:off x="8719755" y="2049076"/>
            <a:ext cx="2261937" cy="1536334"/>
          </a:xfrm>
          <a:prstGeom prst="wedgeRoundRectCallout">
            <a:avLst>
              <a:gd name="adj1" fmla="val -120247"/>
              <a:gd name="adj2" fmla="val 95144"/>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Click this button to raise your hand if you want to speak. Click again to lower your hand.</a:t>
            </a:r>
          </a:p>
        </p:txBody>
      </p:sp>
    </p:spTree>
    <p:extLst>
      <p:ext uri="{BB962C8B-B14F-4D97-AF65-F5344CB8AC3E}">
        <p14:creationId xmlns:p14="http://schemas.microsoft.com/office/powerpoint/2010/main" val="319291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C9B50CFB-51F0-084F-81C2-EB7B4D751621}"/>
              </a:ext>
            </a:extLst>
          </p:cNvPr>
          <p:cNvPicPr>
            <a:picLocks noChangeAspect="1"/>
          </p:cNvPicPr>
          <p:nvPr/>
        </p:nvPicPr>
        <p:blipFill>
          <a:blip r:embed="rId2"/>
          <a:stretch>
            <a:fillRect/>
          </a:stretch>
        </p:blipFill>
        <p:spPr>
          <a:xfrm>
            <a:off x="6790559" y="4197350"/>
            <a:ext cx="3429000" cy="1511300"/>
          </a:xfrm>
          <a:prstGeom prst="rect">
            <a:avLst/>
          </a:prstGeom>
        </p:spPr>
      </p:pic>
      <p:sp>
        <p:nvSpPr>
          <p:cNvPr id="4" name="TextBox 3">
            <a:extLst>
              <a:ext uri="{FF2B5EF4-FFF2-40B4-BE49-F238E27FC236}">
                <a16:creationId xmlns:a16="http://schemas.microsoft.com/office/drawing/2014/main" id="{1DF0FD1B-91FB-0047-9BD7-070443ABA873}"/>
              </a:ext>
            </a:extLst>
          </p:cNvPr>
          <p:cNvSpPr txBox="1"/>
          <p:nvPr/>
        </p:nvSpPr>
        <p:spPr>
          <a:xfrm>
            <a:off x="6450773" y="2282300"/>
            <a:ext cx="4390793" cy="1631216"/>
          </a:xfrm>
          <a:prstGeom prst="rect">
            <a:avLst/>
          </a:prstGeom>
          <a:noFill/>
        </p:spPr>
        <p:txBody>
          <a:bodyPr wrap="square" rtlCol="0">
            <a:spAutoFit/>
          </a:bodyPr>
          <a:lstStyle/>
          <a:p>
            <a:r>
              <a:rPr lang="en-US" sz="2000" dirty="0"/>
              <a:t>Click the purple button with double arrows at the bottom right to open the  Collaborate panel where you can access the Chat panel, test your audio and video, and add an avatar.</a:t>
            </a:r>
          </a:p>
        </p:txBody>
      </p:sp>
      <p:pic>
        <p:nvPicPr>
          <p:cNvPr id="5" name="Picture 4" descr="A close up of a logo&#10;&#10;Description automatically generated">
            <a:extLst>
              <a:ext uri="{FF2B5EF4-FFF2-40B4-BE49-F238E27FC236}">
                <a16:creationId xmlns:a16="http://schemas.microsoft.com/office/drawing/2014/main" id="{4C806A05-F09D-D141-89EE-A206C9804106}"/>
              </a:ext>
            </a:extLst>
          </p:cNvPr>
          <p:cNvPicPr>
            <a:picLocks noChangeAspect="1"/>
          </p:cNvPicPr>
          <p:nvPr/>
        </p:nvPicPr>
        <p:blipFill>
          <a:blip r:embed="rId3"/>
          <a:stretch>
            <a:fillRect/>
          </a:stretch>
        </p:blipFill>
        <p:spPr>
          <a:xfrm>
            <a:off x="1350434" y="785989"/>
            <a:ext cx="2311400" cy="1651000"/>
          </a:xfrm>
          <a:prstGeom prst="rect">
            <a:avLst/>
          </a:prstGeom>
        </p:spPr>
      </p:pic>
      <p:cxnSp>
        <p:nvCxnSpPr>
          <p:cNvPr id="8" name="Straight Arrow Connector 7">
            <a:extLst>
              <a:ext uri="{FF2B5EF4-FFF2-40B4-BE49-F238E27FC236}">
                <a16:creationId xmlns:a16="http://schemas.microsoft.com/office/drawing/2014/main" id="{3A01475D-A1BF-ED4F-9A15-974B8E4773DA}"/>
              </a:ext>
            </a:extLst>
          </p:cNvPr>
          <p:cNvCxnSpPr>
            <a:cxnSpLocks/>
          </p:cNvCxnSpPr>
          <p:nvPr/>
        </p:nvCxnSpPr>
        <p:spPr>
          <a:xfrm>
            <a:off x="8207022" y="4797778"/>
            <a:ext cx="1195502" cy="327377"/>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9892A5A-886E-4B46-BFF3-6FCD8F860D28}"/>
              </a:ext>
            </a:extLst>
          </p:cNvPr>
          <p:cNvCxnSpPr>
            <a:cxnSpLocks/>
          </p:cNvCxnSpPr>
          <p:nvPr/>
        </p:nvCxnSpPr>
        <p:spPr>
          <a:xfrm flipH="1" flipV="1">
            <a:off x="2133600" y="1387122"/>
            <a:ext cx="745068" cy="66092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7B0D5F9-BB34-9C4D-8931-91B4570D56AD}"/>
              </a:ext>
            </a:extLst>
          </p:cNvPr>
          <p:cNvSpPr txBox="1"/>
          <p:nvPr/>
        </p:nvSpPr>
        <p:spPr>
          <a:xfrm>
            <a:off x="1286935" y="2649175"/>
            <a:ext cx="3428999" cy="2246769"/>
          </a:xfrm>
          <a:prstGeom prst="rect">
            <a:avLst/>
          </a:prstGeom>
          <a:noFill/>
        </p:spPr>
        <p:txBody>
          <a:bodyPr wrap="square" rtlCol="0">
            <a:spAutoFit/>
          </a:bodyPr>
          <a:lstStyle/>
          <a:p>
            <a:r>
              <a:rPr lang="en-US" sz="2000" dirty="0"/>
              <a:t>Click the 3-line session menu on the top left to find dial-in pone number for audio in case your microphone doesn’t work.</a:t>
            </a:r>
          </a:p>
          <a:p>
            <a:r>
              <a:rPr lang="en-US" sz="2000" dirty="0"/>
              <a:t>You will also click on this icon when you leave the session after the class is over.</a:t>
            </a:r>
          </a:p>
        </p:txBody>
      </p:sp>
    </p:spTree>
    <p:extLst>
      <p:ext uri="{BB962C8B-B14F-4D97-AF65-F5344CB8AC3E}">
        <p14:creationId xmlns:p14="http://schemas.microsoft.com/office/powerpoint/2010/main" val="1501851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E36F651-758B-DE41-99DF-540C5E47F0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102" y="916646"/>
            <a:ext cx="8180961" cy="5106087"/>
          </a:xfrm>
          <a:prstGeom prst="rect">
            <a:avLst/>
          </a:prstGeom>
        </p:spPr>
      </p:pic>
      <p:sp>
        <p:nvSpPr>
          <p:cNvPr id="4" name="Rounded Rectangular Callout 3">
            <a:extLst>
              <a:ext uri="{FF2B5EF4-FFF2-40B4-BE49-F238E27FC236}">
                <a16:creationId xmlns:a16="http://schemas.microsoft.com/office/drawing/2014/main" id="{3EA74BDD-02D8-0F43-AF77-229A6E0699C8}"/>
              </a:ext>
            </a:extLst>
          </p:cNvPr>
          <p:cNvSpPr/>
          <p:nvPr/>
        </p:nvSpPr>
        <p:spPr>
          <a:xfrm>
            <a:off x="5616497" y="4570529"/>
            <a:ext cx="1494264" cy="713678"/>
          </a:xfrm>
          <a:prstGeom prst="wedgeRoundRectCallout">
            <a:avLst>
              <a:gd name="adj1" fmla="val 72450"/>
              <a:gd name="adj2" fmla="val 93750"/>
              <a:gd name="adj3" fmla="val 16667"/>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Click to access Chat panel</a:t>
            </a:r>
          </a:p>
        </p:txBody>
      </p:sp>
      <p:sp>
        <p:nvSpPr>
          <p:cNvPr id="5" name="Rounded Rectangular Callout 4">
            <a:extLst>
              <a:ext uri="{FF2B5EF4-FFF2-40B4-BE49-F238E27FC236}">
                <a16:creationId xmlns:a16="http://schemas.microsoft.com/office/drawing/2014/main" id="{A0E9798D-D7BB-2E44-9CDD-E145E1ED4FE7}"/>
              </a:ext>
            </a:extLst>
          </p:cNvPr>
          <p:cNvSpPr/>
          <p:nvPr/>
        </p:nvSpPr>
        <p:spPr>
          <a:xfrm>
            <a:off x="7512204" y="4091027"/>
            <a:ext cx="1494264" cy="713678"/>
          </a:xfrm>
          <a:prstGeom prst="wedgeRoundRectCallout">
            <a:avLst>
              <a:gd name="adj1" fmla="val -8147"/>
              <a:gd name="adj2" fmla="val 128125"/>
              <a:gd name="adj3" fmla="val 16667"/>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Click to access attendee list</a:t>
            </a:r>
          </a:p>
        </p:txBody>
      </p:sp>
      <p:sp>
        <p:nvSpPr>
          <p:cNvPr id="6" name="Rounded Rectangular Callout 5">
            <a:extLst>
              <a:ext uri="{FF2B5EF4-FFF2-40B4-BE49-F238E27FC236}">
                <a16:creationId xmlns:a16="http://schemas.microsoft.com/office/drawing/2014/main" id="{5B163E2A-B7E9-2042-A7FF-953AC4647C22}"/>
              </a:ext>
            </a:extLst>
          </p:cNvPr>
          <p:cNvSpPr/>
          <p:nvPr/>
        </p:nvSpPr>
        <p:spPr>
          <a:xfrm>
            <a:off x="10181063" y="5876692"/>
            <a:ext cx="1494264" cy="834871"/>
          </a:xfrm>
          <a:prstGeom prst="wedgeRoundRectCallout">
            <a:avLst>
              <a:gd name="adj1" fmla="val -134266"/>
              <a:gd name="adj2" fmla="val -62500"/>
              <a:gd name="adj3" fmla="val 16667"/>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Click to access Share Content panel</a:t>
            </a:r>
          </a:p>
        </p:txBody>
      </p:sp>
      <p:sp>
        <p:nvSpPr>
          <p:cNvPr id="7" name="Rounded Rectangular Callout 6">
            <a:extLst>
              <a:ext uri="{FF2B5EF4-FFF2-40B4-BE49-F238E27FC236}">
                <a16:creationId xmlns:a16="http://schemas.microsoft.com/office/drawing/2014/main" id="{1112CF65-367D-0443-9CB0-4C1ACAA3C9FA}"/>
              </a:ext>
            </a:extLst>
          </p:cNvPr>
          <p:cNvSpPr/>
          <p:nvPr/>
        </p:nvSpPr>
        <p:spPr>
          <a:xfrm>
            <a:off x="10058716" y="3505389"/>
            <a:ext cx="1494264" cy="1299316"/>
          </a:xfrm>
          <a:prstGeom prst="wedgeRoundRectCallout">
            <a:avLst>
              <a:gd name="adj1" fmla="val -90982"/>
              <a:gd name="adj2" fmla="val 104054"/>
              <a:gd name="adj3" fmla="val 16667"/>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Click to test audio, video, and change settings.</a:t>
            </a:r>
          </a:p>
        </p:txBody>
      </p:sp>
    </p:spTree>
    <p:extLst>
      <p:ext uri="{BB962C8B-B14F-4D97-AF65-F5344CB8AC3E}">
        <p14:creationId xmlns:p14="http://schemas.microsoft.com/office/powerpoint/2010/main" val="3271534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nagit_PPT17E">
            <a:extLst>
              <a:ext uri="{FF2B5EF4-FFF2-40B4-BE49-F238E27FC236}">
                <a16:creationId xmlns:a16="http://schemas.microsoft.com/office/drawing/2014/main" id="{60685401-B1B7-2147-992F-C66E1B6F1F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377" y="969351"/>
            <a:ext cx="8256740" cy="2405449"/>
          </a:xfrm>
          <a:prstGeom prst="rect">
            <a:avLst/>
          </a:prstGeom>
        </p:spPr>
      </p:pic>
      <p:pic>
        <p:nvPicPr>
          <p:cNvPr id="3" name="Snagit_PPT9C2E">
            <a:extLst>
              <a:ext uri="{FF2B5EF4-FFF2-40B4-BE49-F238E27FC236}">
                <a16:creationId xmlns:a16="http://schemas.microsoft.com/office/drawing/2014/main" id="{3BCBF7B3-F209-464D-8E04-43C772C058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606" y="3518623"/>
            <a:ext cx="6400000" cy="2876190"/>
          </a:xfrm>
          <a:prstGeom prst="rect">
            <a:avLst/>
          </a:prstGeom>
        </p:spPr>
      </p:pic>
      <p:sp>
        <p:nvSpPr>
          <p:cNvPr id="4" name="TextBox 3">
            <a:extLst>
              <a:ext uri="{FF2B5EF4-FFF2-40B4-BE49-F238E27FC236}">
                <a16:creationId xmlns:a16="http://schemas.microsoft.com/office/drawing/2014/main" id="{5BAEC629-911B-DA41-A2AF-0589E8CC6446}"/>
              </a:ext>
            </a:extLst>
          </p:cNvPr>
          <p:cNvSpPr txBox="1"/>
          <p:nvPr/>
        </p:nvSpPr>
        <p:spPr>
          <a:xfrm>
            <a:off x="7449014" y="3752797"/>
            <a:ext cx="3813718" cy="2246769"/>
          </a:xfrm>
          <a:prstGeom prst="rect">
            <a:avLst/>
          </a:prstGeom>
          <a:noFill/>
        </p:spPr>
        <p:txBody>
          <a:bodyPr wrap="square" rtlCol="0">
            <a:spAutoFit/>
          </a:bodyPr>
          <a:lstStyle/>
          <a:p>
            <a:r>
              <a:rPr lang="en-US" sz="2000" dirty="0"/>
              <a:t>By default, the recording page list the recording of the sessions conducted recently. To access the recordings for earlier sessions, click the dropdown and choose “Recordings in a Range” and select the date interval.</a:t>
            </a:r>
          </a:p>
        </p:txBody>
      </p:sp>
      <p:sp>
        <p:nvSpPr>
          <p:cNvPr id="5" name="TextBox 4">
            <a:extLst>
              <a:ext uri="{FF2B5EF4-FFF2-40B4-BE49-F238E27FC236}">
                <a16:creationId xmlns:a16="http://schemas.microsoft.com/office/drawing/2014/main" id="{C6FA8155-2791-8A4F-ABB6-ABD0F2F0DB74}"/>
              </a:ext>
            </a:extLst>
          </p:cNvPr>
          <p:cNvSpPr txBox="1"/>
          <p:nvPr/>
        </p:nvSpPr>
        <p:spPr>
          <a:xfrm>
            <a:off x="3245005" y="117642"/>
            <a:ext cx="5842305" cy="707886"/>
          </a:xfrm>
          <a:prstGeom prst="rect">
            <a:avLst/>
          </a:prstGeom>
          <a:noFill/>
        </p:spPr>
        <p:txBody>
          <a:bodyPr wrap="none" rtlCol="0">
            <a:spAutoFit/>
          </a:bodyPr>
          <a:lstStyle/>
          <a:p>
            <a:r>
              <a:rPr lang="en-US" sz="4000" dirty="0"/>
              <a:t>Where are the recordings? </a:t>
            </a:r>
          </a:p>
        </p:txBody>
      </p:sp>
      <p:sp>
        <p:nvSpPr>
          <p:cNvPr id="8" name="Oval 7">
            <a:extLst>
              <a:ext uri="{FF2B5EF4-FFF2-40B4-BE49-F238E27FC236}">
                <a16:creationId xmlns:a16="http://schemas.microsoft.com/office/drawing/2014/main" id="{67C0D775-FC4C-EC48-BD6A-1C398B2D77D9}"/>
              </a:ext>
            </a:extLst>
          </p:cNvPr>
          <p:cNvSpPr/>
          <p:nvPr/>
        </p:nvSpPr>
        <p:spPr>
          <a:xfrm>
            <a:off x="3047449" y="1130817"/>
            <a:ext cx="395111" cy="39587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434AD83-328F-2647-A708-772247C2308C}"/>
              </a:ext>
            </a:extLst>
          </p:cNvPr>
          <p:cNvSpPr txBox="1"/>
          <p:nvPr/>
        </p:nvSpPr>
        <p:spPr>
          <a:xfrm>
            <a:off x="3132118" y="1168194"/>
            <a:ext cx="395111" cy="338554"/>
          </a:xfrm>
          <a:prstGeom prst="rect">
            <a:avLst/>
          </a:prstGeom>
          <a:noFill/>
        </p:spPr>
        <p:txBody>
          <a:bodyPr wrap="square" rtlCol="0">
            <a:spAutoFit/>
          </a:bodyPr>
          <a:lstStyle/>
          <a:p>
            <a:r>
              <a:rPr lang="en-US" sz="1600" b="1" dirty="0">
                <a:solidFill>
                  <a:srgbClr val="FF0000"/>
                </a:solidFill>
              </a:rPr>
              <a:t>1</a:t>
            </a:r>
          </a:p>
        </p:txBody>
      </p:sp>
      <p:sp>
        <p:nvSpPr>
          <p:cNvPr id="10" name="Oval 9">
            <a:extLst>
              <a:ext uri="{FF2B5EF4-FFF2-40B4-BE49-F238E27FC236}">
                <a16:creationId xmlns:a16="http://schemas.microsoft.com/office/drawing/2014/main" id="{3C0CBB95-AAFC-DC4B-8CF4-D0F09024F059}"/>
              </a:ext>
            </a:extLst>
          </p:cNvPr>
          <p:cNvSpPr/>
          <p:nvPr/>
        </p:nvSpPr>
        <p:spPr>
          <a:xfrm>
            <a:off x="2240294" y="2998869"/>
            <a:ext cx="395111" cy="39587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B8D16D91-FEF4-6A44-8502-5071CF90BA24}"/>
              </a:ext>
            </a:extLst>
          </p:cNvPr>
          <p:cNvSpPr txBox="1"/>
          <p:nvPr/>
        </p:nvSpPr>
        <p:spPr>
          <a:xfrm>
            <a:off x="2324963" y="3036246"/>
            <a:ext cx="395111" cy="338554"/>
          </a:xfrm>
          <a:prstGeom prst="rect">
            <a:avLst/>
          </a:prstGeom>
          <a:noFill/>
        </p:spPr>
        <p:txBody>
          <a:bodyPr wrap="square" rtlCol="0">
            <a:spAutoFit/>
          </a:bodyPr>
          <a:lstStyle/>
          <a:p>
            <a:r>
              <a:rPr lang="en-US" sz="1600" b="1" dirty="0">
                <a:solidFill>
                  <a:srgbClr val="FF0000"/>
                </a:solidFill>
              </a:rPr>
              <a:t>2</a:t>
            </a:r>
          </a:p>
        </p:txBody>
      </p:sp>
    </p:spTree>
    <p:extLst>
      <p:ext uri="{BB962C8B-B14F-4D97-AF65-F5344CB8AC3E}">
        <p14:creationId xmlns:p14="http://schemas.microsoft.com/office/powerpoint/2010/main" val="1520396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251</Words>
  <Application>Microsoft Macintosh PowerPoint</Application>
  <PresentationFormat>Widescreen</PresentationFormat>
  <Paragraphs>16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Wen.Huang-stolte22</dc:creator>
  <cp:lastModifiedBy>Wen.Huang-stolte22</cp:lastModifiedBy>
  <cp:revision>9</cp:revision>
  <dcterms:created xsi:type="dcterms:W3CDTF">2020-06-16T18:02:37Z</dcterms:created>
  <dcterms:modified xsi:type="dcterms:W3CDTF">2020-08-21T15:09:01Z</dcterms:modified>
</cp:coreProperties>
</file>